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9"/>
  </p:notesMasterIdLst>
  <p:sldIdLst>
    <p:sldId id="256" r:id="rId2"/>
    <p:sldId id="260" r:id="rId3"/>
    <p:sldId id="296" r:id="rId4"/>
    <p:sldId id="297" r:id="rId5"/>
    <p:sldId id="298" r:id="rId6"/>
    <p:sldId id="300" r:id="rId7"/>
    <p:sldId id="301" r:id="rId8"/>
    <p:sldId id="303" r:id="rId9"/>
    <p:sldId id="302" r:id="rId10"/>
    <p:sldId id="304" r:id="rId11"/>
    <p:sldId id="305" r:id="rId12"/>
    <p:sldId id="306" r:id="rId13"/>
    <p:sldId id="308" r:id="rId14"/>
    <p:sldId id="307" r:id="rId15"/>
    <p:sldId id="310" r:id="rId16"/>
    <p:sldId id="311" r:id="rId17"/>
    <p:sldId id="312" r:id="rId18"/>
  </p:sldIdLst>
  <p:sldSz cx="9144000" cy="5143500" type="screen16x9"/>
  <p:notesSz cx="6858000" cy="9144000"/>
  <p:embeddedFontLst>
    <p:embeddedFont>
      <p:font typeface="Alegreya Sans" panose="020B0604020202020204" charset="0"/>
      <p:regular r:id="rId20"/>
      <p:bold r:id="rId21"/>
      <p:italic r:id="rId22"/>
      <p:boldItalic r:id="rId23"/>
    </p:embeddedFont>
    <p:embeddedFont>
      <p:font typeface="Anaheim" panose="020B0604020202020204" charset="0"/>
      <p:regular r:id="rId24"/>
      <p:bold r:id="rId25"/>
    </p:embeddedFont>
    <p:embeddedFont>
      <p:font typeface="DM Sans" pitchFamily="2" charset="0"/>
      <p:regular r:id="rId26"/>
      <p:bold r:id="rId27"/>
      <p:italic r:id="rId28"/>
      <p:boldItalic r:id="rId29"/>
    </p:embeddedFont>
    <p:embeddedFont>
      <p:font typeface="Nunito Light" pitchFamily="2" charset="0"/>
      <p:regular r:id="rId30"/>
      <p:italic r:id="rId31"/>
    </p:embeddedFont>
    <p:embeddedFont>
      <p:font typeface="Tiro Kannada" panose="020B0604020202020204" charset="0"/>
      <p:regular r:id="rId32"/>
      <p: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7CFA29-EFFB-4ED5-9784-8D8C083357BC}">
  <a:tblStyle styleId="{287CFA29-EFFB-4ED5-9784-8D8C083357B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F2D8FE7-0F68-46B0-8539-1ACD1895399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103" d="100"/>
          <a:sy n="103" d="100"/>
        </p:scale>
        <p:origin x="89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1968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2380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287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575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0354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CD9EDD39-FAA2-7253-37ED-B208D01A41A9}"/>
            </a:ext>
          </a:extLst>
        </p:cNvPr>
        <p:cNvGrpSpPr/>
        <p:nvPr/>
      </p:nvGrpSpPr>
      <p:grpSpPr>
        <a:xfrm>
          <a:off x="0" y="0"/>
          <a:ext cx="0" cy="0"/>
          <a:chOff x="0" y="0"/>
          <a:chExt cx="0" cy="0"/>
        </a:xfrm>
      </p:grpSpPr>
      <p:sp>
        <p:nvSpPr>
          <p:cNvPr id="328" name="Google Shape;328;g54dda1946d_6_322:notes">
            <a:extLst>
              <a:ext uri="{FF2B5EF4-FFF2-40B4-BE49-F238E27FC236}">
                <a16:creationId xmlns:a16="http://schemas.microsoft.com/office/drawing/2014/main" id="{BF7DF678-3D73-FA65-B3F6-35E6925BD8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54dda1946d_6_322:notes">
            <a:extLst>
              <a:ext uri="{FF2B5EF4-FFF2-40B4-BE49-F238E27FC236}">
                <a16:creationId xmlns:a16="http://schemas.microsoft.com/office/drawing/2014/main" id="{62449ABC-EF33-1009-494C-B2FB6C86E0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016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20984A8B-EDD5-8F50-8E1E-CC79DCA83C56}"/>
            </a:ext>
          </a:extLst>
        </p:cNvPr>
        <p:cNvGrpSpPr/>
        <p:nvPr/>
      </p:nvGrpSpPr>
      <p:grpSpPr>
        <a:xfrm>
          <a:off x="0" y="0"/>
          <a:ext cx="0" cy="0"/>
          <a:chOff x="0" y="0"/>
          <a:chExt cx="0" cy="0"/>
        </a:xfrm>
      </p:grpSpPr>
      <p:sp>
        <p:nvSpPr>
          <p:cNvPr id="328" name="Google Shape;328;g54dda1946d_6_322:notes">
            <a:extLst>
              <a:ext uri="{FF2B5EF4-FFF2-40B4-BE49-F238E27FC236}">
                <a16:creationId xmlns:a16="http://schemas.microsoft.com/office/drawing/2014/main" id="{6FF369E7-B8D5-46E3-C5CD-96009876B4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54dda1946d_6_322:notes">
            <a:extLst>
              <a:ext uri="{FF2B5EF4-FFF2-40B4-BE49-F238E27FC236}">
                <a16:creationId xmlns:a16="http://schemas.microsoft.com/office/drawing/2014/main" id="{BE53038C-8E1F-C706-4380-5B7B73F793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621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a:extLst>
            <a:ext uri="{FF2B5EF4-FFF2-40B4-BE49-F238E27FC236}">
              <a16:creationId xmlns:a16="http://schemas.microsoft.com/office/drawing/2014/main" id="{77F24A34-AACF-B684-E308-6C3B033B8C16}"/>
            </a:ext>
          </a:extLst>
        </p:cNvPr>
        <p:cNvGrpSpPr/>
        <p:nvPr/>
      </p:nvGrpSpPr>
      <p:grpSpPr>
        <a:xfrm>
          <a:off x="0" y="0"/>
          <a:ext cx="0" cy="0"/>
          <a:chOff x="0" y="0"/>
          <a:chExt cx="0" cy="0"/>
        </a:xfrm>
      </p:grpSpPr>
      <p:sp>
        <p:nvSpPr>
          <p:cNvPr id="999" name="Google Shape;999;g135e18421cc_13_10:notes">
            <a:extLst>
              <a:ext uri="{FF2B5EF4-FFF2-40B4-BE49-F238E27FC236}">
                <a16:creationId xmlns:a16="http://schemas.microsoft.com/office/drawing/2014/main" id="{C22B43B9-820B-521E-C612-FCC3B90793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35e18421cc_13_10:notes">
            <a:extLst>
              <a:ext uri="{FF2B5EF4-FFF2-40B4-BE49-F238E27FC236}">
                <a16:creationId xmlns:a16="http://schemas.microsoft.com/office/drawing/2014/main" id="{F4997AA0-C917-A97F-1AA8-477251A1EE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9813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2071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159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0415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ac5811129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ac5811129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066696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166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1920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40429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4"/>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2438" t="2180" r="2694" b="2180"/>
          <a:stretch/>
        </p:blipFill>
        <p:spPr>
          <a:xfrm>
            <a:off x="-99125" y="-77100"/>
            <a:ext cx="9317775" cy="5297699"/>
          </a:xfrm>
          <a:prstGeom prst="rect">
            <a:avLst/>
          </a:prstGeom>
          <a:noFill/>
          <a:ln>
            <a:noFill/>
          </a:ln>
        </p:spPr>
      </p:pic>
      <p:sp>
        <p:nvSpPr>
          <p:cNvPr id="10" name="Google Shape;10;p2"/>
          <p:cNvSpPr txBox="1">
            <a:spLocks noGrp="1"/>
          </p:cNvSpPr>
          <p:nvPr>
            <p:ph type="ctrTitle"/>
          </p:nvPr>
        </p:nvSpPr>
        <p:spPr>
          <a:xfrm>
            <a:off x="1734450" y="1558775"/>
            <a:ext cx="5675100" cy="15501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Clr>
                <a:srgbClr val="191919"/>
              </a:buClr>
              <a:buSzPts val="5200"/>
              <a:buNone/>
              <a:defRPr sz="3600" b="0">
                <a:latin typeface="Tiro Kannada"/>
                <a:ea typeface="Tiro Kannada"/>
                <a:cs typeface="Tiro Kannada"/>
                <a:sym typeface="Tiro Kannada"/>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608116" y="3108887"/>
            <a:ext cx="3927900" cy="47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7">
    <p:bg>
      <p:bgPr>
        <a:solidFill>
          <a:schemeClr val="dk2"/>
        </a:solidFill>
        <a:effectLst/>
      </p:bgPr>
    </p:bg>
    <p:spTree>
      <p:nvGrpSpPr>
        <p:cNvPr id="1" name="Shape 169"/>
        <p:cNvGrpSpPr/>
        <p:nvPr/>
      </p:nvGrpSpPr>
      <p:grpSpPr>
        <a:xfrm>
          <a:off x="0" y="0"/>
          <a:ext cx="0" cy="0"/>
          <a:chOff x="0" y="0"/>
          <a:chExt cx="0" cy="0"/>
        </a:xfrm>
      </p:grpSpPr>
      <p:pic>
        <p:nvPicPr>
          <p:cNvPr id="170" name="Google Shape;170;p18"/>
          <p:cNvPicPr preferRelativeResize="0"/>
          <p:nvPr/>
        </p:nvPicPr>
        <p:blipFill>
          <a:blip r:embed="rId2">
            <a:alphaModFix/>
          </a:blip>
          <a:stretch>
            <a:fillRect/>
          </a:stretch>
        </p:blipFill>
        <p:spPr>
          <a:xfrm>
            <a:off x="-157025" y="-95250"/>
            <a:ext cx="9458048" cy="5334001"/>
          </a:xfrm>
          <a:prstGeom prst="rect">
            <a:avLst/>
          </a:prstGeom>
          <a:noFill/>
          <a:ln>
            <a:noFill/>
          </a:ln>
        </p:spPr>
      </p:pic>
      <p:grpSp>
        <p:nvGrpSpPr>
          <p:cNvPr id="171" name="Google Shape;171;p18"/>
          <p:cNvGrpSpPr/>
          <p:nvPr/>
        </p:nvGrpSpPr>
        <p:grpSpPr>
          <a:xfrm>
            <a:off x="430750" y="255900"/>
            <a:ext cx="8282450" cy="4631700"/>
            <a:chOff x="430750" y="255900"/>
            <a:chExt cx="8282450" cy="4631700"/>
          </a:xfrm>
        </p:grpSpPr>
        <p:sp>
          <p:nvSpPr>
            <p:cNvPr id="172" name="Google Shape;172;p18"/>
            <p:cNvSpPr/>
            <p:nvPr/>
          </p:nvSpPr>
          <p:spPr>
            <a:xfrm>
              <a:off x="430800" y="255900"/>
              <a:ext cx="8282400" cy="4631700"/>
            </a:xfrm>
            <a:prstGeom prst="rect">
              <a:avLst/>
            </a:prstGeom>
            <a:solidFill>
              <a:schemeClr val="dk2"/>
            </a:solidFill>
            <a:ln w="9525" cap="flat" cmpd="sng">
              <a:solidFill>
                <a:schemeClr val="accent6"/>
              </a:solidFill>
              <a:prstDash val="solid"/>
              <a:round/>
              <a:headEnd type="none" w="sm" len="sm"/>
              <a:tailEnd type="none" w="sm" len="sm"/>
            </a:ln>
            <a:effectLst>
              <a:outerShdw blurRad="428625" dist="9525"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173" name="Google Shape;173;p18"/>
            <p:cNvSpPr/>
            <p:nvPr/>
          </p:nvSpPr>
          <p:spPr>
            <a:xfrm>
              <a:off x="8545491" y="4719892"/>
              <a:ext cx="167700" cy="1677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174" name="Google Shape;174;p18"/>
            <p:cNvSpPr/>
            <p:nvPr/>
          </p:nvSpPr>
          <p:spPr>
            <a:xfrm>
              <a:off x="8545491" y="255901"/>
              <a:ext cx="167700" cy="1677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175" name="Google Shape;175;p18"/>
            <p:cNvSpPr/>
            <p:nvPr/>
          </p:nvSpPr>
          <p:spPr>
            <a:xfrm>
              <a:off x="430750" y="4719892"/>
              <a:ext cx="167700" cy="1677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176" name="Google Shape;176;p18"/>
            <p:cNvSpPr/>
            <p:nvPr/>
          </p:nvSpPr>
          <p:spPr>
            <a:xfrm>
              <a:off x="430800" y="255900"/>
              <a:ext cx="8282400" cy="4631700"/>
            </a:xfrm>
            <a:prstGeom prst="plaque">
              <a:avLst>
                <a:gd name="adj" fmla="val 6631"/>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177" name="Google Shape;177;p18"/>
            <p:cNvSpPr/>
            <p:nvPr/>
          </p:nvSpPr>
          <p:spPr>
            <a:xfrm>
              <a:off x="430790" y="255901"/>
              <a:ext cx="167700" cy="1677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178" name="Google Shape;178;p18"/>
            <p:cNvSpPr/>
            <p:nvPr/>
          </p:nvSpPr>
          <p:spPr>
            <a:xfrm>
              <a:off x="501750" y="341400"/>
              <a:ext cx="8140500" cy="4460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179" name="Google Shape;179;p18"/>
            <p:cNvSpPr/>
            <p:nvPr/>
          </p:nvSpPr>
          <p:spPr>
            <a:xfrm>
              <a:off x="598450" y="423600"/>
              <a:ext cx="7947000" cy="42963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grpSp>
      <p:sp>
        <p:nvSpPr>
          <p:cNvPr id="180" name="Google Shape;180;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1" name="Google Shape;181;p18"/>
          <p:cNvSpPr txBox="1">
            <a:spLocks noGrp="1"/>
          </p:cNvSpPr>
          <p:nvPr>
            <p:ph type="subTitle" idx="1"/>
          </p:nvPr>
        </p:nvSpPr>
        <p:spPr>
          <a:xfrm>
            <a:off x="713225" y="1792549"/>
            <a:ext cx="23853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2" name="Google Shape;182;p18"/>
          <p:cNvSpPr txBox="1">
            <a:spLocks noGrp="1"/>
          </p:cNvSpPr>
          <p:nvPr>
            <p:ph type="subTitle" idx="2"/>
          </p:nvPr>
        </p:nvSpPr>
        <p:spPr>
          <a:xfrm>
            <a:off x="3379350" y="1792549"/>
            <a:ext cx="23853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3" name="Google Shape;183;p18"/>
          <p:cNvSpPr txBox="1">
            <a:spLocks noGrp="1"/>
          </p:cNvSpPr>
          <p:nvPr>
            <p:ph type="subTitle" idx="3"/>
          </p:nvPr>
        </p:nvSpPr>
        <p:spPr>
          <a:xfrm>
            <a:off x="713225" y="3641600"/>
            <a:ext cx="23853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 name="Google Shape;184;p18"/>
          <p:cNvSpPr txBox="1">
            <a:spLocks noGrp="1"/>
          </p:cNvSpPr>
          <p:nvPr>
            <p:ph type="subTitle" idx="4"/>
          </p:nvPr>
        </p:nvSpPr>
        <p:spPr>
          <a:xfrm>
            <a:off x="3379350" y="3641600"/>
            <a:ext cx="23853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5" name="Google Shape;185;p18"/>
          <p:cNvSpPr txBox="1">
            <a:spLocks noGrp="1"/>
          </p:cNvSpPr>
          <p:nvPr>
            <p:ph type="subTitle" idx="5"/>
          </p:nvPr>
        </p:nvSpPr>
        <p:spPr>
          <a:xfrm>
            <a:off x="6036306" y="1792549"/>
            <a:ext cx="23877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6" name="Google Shape;186;p18"/>
          <p:cNvSpPr txBox="1">
            <a:spLocks noGrp="1"/>
          </p:cNvSpPr>
          <p:nvPr>
            <p:ph type="subTitle" idx="6"/>
          </p:nvPr>
        </p:nvSpPr>
        <p:spPr>
          <a:xfrm>
            <a:off x="6036306" y="3641600"/>
            <a:ext cx="2387700" cy="81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 name="Google Shape;187;p18"/>
          <p:cNvSpPr txBox="1">
            <a:spLocks noGrp="1"/>
          </p:cNvSpPr>
          <p:nvPr>
            <p:ph type="subTitle" idx="7"/>
          </p:nvPr>
        </p:nvSpPr>
        <p:spPr>
          <a:xfrm>
            <a:off x="714301" y="1366625"/>
            <a:ext cx="23829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800">
                <a:solidFill>
                  <a:schemeClr val="dk1"/>
                </a:solidFill>
                <a:latin typeface="Tiro Kannada"/>
                <a:ea typeface="Tiro Kannada"/>
                <a:cs typeface="Tiro Kannada"/>
                <a:sym typeface="Tiro Kannad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8" name="Google Shape;188;p18"/>
          <p:cNvSpPr txBox="1">
            <a:spLocks noGrp="1"/>
          </p:cNvSpPr>
          <p:nvPr>
            <p:ph type="subTitle" idx="8"/>
          </p:nvPr>
        </p:nvSpPr>
        <p:spPr>
          <a:xfrm>
            <a:off x="3380424" y="1366625"/>
            <a:ext cx="23829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800">
                <a:solidFill>
                  <a:schemeClr val="dk1"/>
                </a:solidFill>
                <a:latin typeface="Tiro Kannada"/>
                <a:ea typeface="Tiro Kannada"/>
                <a:cs typeface="Tiro Kannada"/>
                <a:sym typeface="Tiro Kannad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9" name="Google Shape;189;p18"/>
          <p:cNvSpPr txBox="1">
            <a:spLocks noGrp="1"/>
          </p:cNvSpPr>
          <p:nvPr>
            <p:ph type="subTitle" idx="9"/>
          </p:nvPr>
        </p:nvSpPr>
        <p:spPr>
          <a:xfrm>
            <a:off x="6037378" y="1366625"/>
            <a:ext cx="23853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800">
                <a:solidFill>
                  <a:schemeClr val="dk1"/>
                </a:solidFill>
                <a:latin typeface="Tiro Kannada"/>
                <a:ea typeface="Tiro Kannada"/>
                <a:cs typeface="Tiro Kannada"/>
                <a:sym typeface="Tiro Kannad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0" name="Google Shape;190;p18"/>
          <p:cNvSpPr txBox="1">
            <a:spLocks noGrp="1"/>
          </p:cNvSpPr>
          <p:nvPr>
            <p:ph type="subTitle" idx="13"/>
          </p:nvPr>
        </p:nvSpPr>
        <p:spPr>
          <a:xfrm>
            <a:off x="714301" y="3215651"/>
            <a:ext cx="23829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800">
                <a:solidFill>
                  <a:schemeClr val="dk1"/>
                </a:solidFill>
                <a:latin typeface="Tiro Kannada"/>
                <a:ea typeface="Tiro Kannada"/>
                <a:cs typeface="Tiro Kannada"/>
                <a:sym typeface="Tiro Kannad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1" name="Google Shape;191;p18"/>
          <p:cNvSpPr txBox="1">
            <a:spLocks noGrp="1"/>
          </p:cNvSpPr>
          <p:nvPr>
            <p:ph type="subTitle" idx="14"/>
          </p:nvPr>
        </p:nvSpPr>
        <p:spPr>
          <a:xfrm>
            <a:off x="3380424" y="3215651"/>
            <a:ext cx="23829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800">
                <a:solidFill>
                  <a:schemeClr val="dk1"/>
                </a:solidFill>
                <a:latin typeface="Tiro Kannada"/>
                <a:ea typeface="Tiro Kannada"/>
                <a:cs typeface="Tiro Kannada"/>
                <a:sym typeface="Tiro Kannad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2" name="Google Shape;192;p18"/>
          <p:cNvSpPr txBox="1">
            <a:spLocks noGrp="1"/>
          </p:cNvSpPr>
          <p:nvPr>
            <p:ph type="subTitle" idx="15"/>
          </p:nvPr>
        </p:nvSpPr>
        <p:spPr>
          <a:xfrm>
            <a:off x="6037378" y="3215651"/>
            <a:ext cx="23853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800">
                <a:solidFill>
                  <a:schemeClr val="dk1"/>
                </a:solidFill>
                <a:latin typeface="Tiro Kannada"/>
                <a:ea typeface="Tiro Kannada"/>
                <a:cs typeface="Tiro Kannada"/>
                <a:sym typeface="Tiro Kannada"/>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3_1">
    <p:bg>
      <p:bgPr>
        <a:solidFill>
          <a:schemeClr val="accent4"/>
        </a:solidFill>
        <a:effectLst/>
      </p:bgPr>
    </p:bg>
    <p:spTree>
      <p:nvGrpSpPr>
        <p:cNvPr id="1" name="Shape 217"/>
        <p:cNvGrpSpPr/>
        <p:nvPr/>
      </p:nvGrpSpPr>
      <p:grpSpPr>
        <a:xfrm>
          <a:off x="0" y="0"/>
          <a:ext cx="0" cy="0"/>
          <a:chOff x="0" y="0"/>
          <a:chExt cx="0" cy="0"/>
        </a:xfrm>
      </p:grpSpPr>
      <p:pic>
        <p:nvPicPr>
          <p:cNvPr id="218" name="Google Shape;218;p21"/>
          <p:cNvPicPr preferRelativeResize="0"/>
          <p:nvPr/>
        </p:nvPicPr>
        <p:blipFill>
          <a:blip r:embed="rId2">
            <a:alphaModFix/>
          </a:blip>
          <a:stretch>
            <a:fillRect/>
          </a:stretch>
        </p:blipFill>
        <p:spPr>
          <a:xfrm>
            <a:off x="-121150" y="-75025"/>
            <a:ext cx="9386301" cy="5293550"/>
          </a:xfrm>
          <a:prstGeom prst="rect">
            <a:avLst/>
          </a:prstGeom>
          <a:noFill/>
          <a:ln>
            <a:noFill/>
          </a:ln>
        </p:spPr>
      </p:pic>
      <p:grpSp>
        <p:nvGrpSpPr>
          <p:cNvPr id="219" name="Google Shape;219;p21"/>
          <p:cNvGrpSpPr/>
          <p:nvPr/>
        </p:nvGrpSpPr>
        <p:grpSpPr>
          <a:xfrm>
            <a:off x="713225" y="842107"/>
            <a:ext cx="7717548" cy="3459293"/>
            <a:chOff x="1223796" y="1070950"/>
            <a:chExt cx="6696354" cy="3001556"/>
          </a:xfrm>
        </p:grpSpPr>
        <p:sp>
          <p:nvSpPr>
            <p:cNvPr id="220" name="Google Shape;220;p21"/>
            <p:cNvSpPr/>
            <p:nvPr/>
          </p:nvSpPr>
          <p:spPr>
            <a:xfrm>
              <a:off x="1223804" y="1070994"/>
              <a:ext cx="6696300" cy="30015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221" name="Google Shape;221;p21"/>
            <p:cNvSpPr/>
            <p:nvPr/>
          </p:nvSpPr>
          <p:spPr>
            <a:xfrm>
              <a:off x="1223850" y="1071000"/>
              <a:ext cx="6696300" cy="3001500"/>
            </a:xfrm>
            <a:prstGeom prst="rect">
              <a:avLst/>
            </a:prstGeom>
            <a:solidFill>
              <a:schemeClr val="dk2"/>
            </a:solidFill>
            <a:ln w="9525" cap="flat" cmpd="sng">
              <a:solidFill>
                <a:schemeClr val="accent6"/>
              </a:solidFill>
              <a:prstDash val="solid"/>
              <a:round/>
              <a:headEnd type="none" w="sm" len="sm"/>
              <a:tailEnd type="none" w="sm" len="sm"/>
            </a:ln>
            <a:effectLst>
              <a:outerShdw blurRad="428625" dist="9525"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222" name="Google Shape;222;p21"/>
            <p:cNvSpPr/>
            <p:nvPr/>
          </p:nvSpPr>
          <p:spPr>
            <a:xfrm>
              <a:off x="1223850" y="1070950"/>
              <a:ext cx="6696300" cy="3001500"/>
            </a:xfrm>
            <a:prstGeom prst="plaque">
              <a:avLst>
                <a:gd name="adj" fmla="val 20138"/>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223" name="Google Shape;223;p21"/>
            <p:cNvSpPr/>
            <p:nvPr/>
          </p:nvSpPr>
          <p:spPr>
            <a:xfrm>
              <a:off x="1434104" y="1281294"/>
              <a:ext cx="6275700" cy="2581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224" name="Google Shape;224;p21"/>
            <p:cNvSpPr/>
            <p:nvPr/>
          </p:nvSpPr>
          <p:spPr>
            <a:xfrm>
              <a:off x="7709797" y="3862206"/>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225" name="Google Shape;225;p21"/>
            <p:cNvSpPr/>
            <p:nvPr/>
          </p:nvSpPr>
          <p:spPr>
            <a:xfrm>
              <a:off x="1223846" y="1074431"/>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226" name="Google Shape;226;p21"/>
            <p:cNvSpPr/>
            <p:nvPr/>
          </p:nvSpPr>
          <p:spPr>
            <a:xfrm>
              <a:off x="7709796" y="1074431"/>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227" name="Google Shape;227;p21"/>
            <p:cNvSpPr/>
            <p:nvPr/>
          </p:nvSpPr>
          <p:spPr>
            <a:xfrm>
              <a:off x="1223796" y="3862206"/>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228" name="Google Shape;228;p21"/>
            <p:cNvSpPr/>
            <p:nvPr/>
          </p:nvSpPr>
          <p:spPr>
            <a:xfrm>
              <a:off x="1323979" y="1178494"/>
              <a:ext cx="6495900" cy="27864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grpSp>
      <p:sp>
        <p:nvSpPr>
          <p:cNvPr id="230" name="Google Shape;230;p21"/>
          <p:cNvSpPr txBox="1">
            <a:spLocks noGrp="1"/>
          </p:cNvSpPr>
          <p:nvPr>
            <p:ph type="title"/>
          </p:nvPr>
        </p:nvSpPr>
        <p:spPr>
          <a:xfrm>
            <a:off x="1347026" y="1460438"/>
            <a:ext cx="3137100" cy="1058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1" name="Google Shape;231;p21"/>
          <p:cNvSpPr txBox="1">
            <a:spLocks noGrp="1"/>
          </p:cNvSpPr>
          <p:nvPr>
            <p:ph type="subTitle" idx="1"/>
          </p:nvPr>
        </p:nvSpPr>
        <p:spPr>
          <a:xfrm>
            <a:off x="1347000" y="2624362"/>
            <a:ext cx="3137100" cy="1058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accent4"/>
        </a:solidFill>
        <a:effectLst/>
      </p:bgPr>
    </p:bg>
    <p:spTree>
      <p:nvGrpSpPr>
        <p:cNvPr id="1" name="Shape 232"/>
        <p:cNvGrpSpPr/>
        <p:nvPr/>
      </p:nvGrpSpPr>
      <p:grpSpPr>
        <a:xfrm>
          <a:off x="0" y="0"/>
          <a:ext cx="0" cy="0"/>
          <a:chOff x="0" y="0"/>
          <a:chExt cx="0" cy="0"/>
        </a:xfrm>
      </p:grpSpPr>
      <p:pic>
        <p:nvPicPr>
          <p:cNvPr id="233" name="Google Shape;233;p22"/>
          <p:cNvPicPr preferRelativeResize="0"/>
          <p:nvPr/>
        </p:nvPicPr>
        <p:blipFill>
          <a:blip r:embed="rId2">
            <a:alphaModFix/>
          </a:blip>
          <a:stretch>
            <a:fillRect/>
          </a:stretch>
        </p:blipFill>
        <p:spPr>
          <a:xfrm>
            <a:off x="-157025" y="-95250"/>
            <a:ext cx="9458048" cy="5334001"/>
          </a:xfrm>
          <a:prstGeom prst="rect">
            <a:avLst/>
          </a:prstGeom>
          <a:noFill/>
          <a:ln>
            <a:noFill/>
          </a:ln>
        </p:spPr>
      </p:pic>
      <p:grpSp>
        <p:nvGrpSpPr>
          <p:cNvPr id="234" name="Google Shape;234;p22"/>
          <p:cNvGrpSpPr/>
          <p:nvPr/>
        </p:nvGrpSpPr>
        <p:grpSpPr>
          <a:xfrm>
            <a:off x="1223823" y="1070972"/>
            <a:ext cx="6696354" cy="3001556"/>
            <a:chOff x="1223796" y="1070950"/>
            <a:chExt cx="6696354" cy="3001556"/>
          </a:xfrm>
        </p:grpSpPr>
        <p:sp>
          <p:nvSpPr>
            <p:cNvPr id="235" name="Google Shape;235;p22"/>
            <p:cNvSpPr/>
            <p:nvPr/>
          </p:nvSpPr>
          <p:spPr>
            <a:xfrm>
              <a:off x="1223804" y="1070994"/>
              <a:ext cx="6696300" cy="30015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236" name="Google Shape;236;p22"/>
            <p:cNvSpPr/>
            <p:nvPr/>
          </p:nvSpPr>
          <p:spPr>
            <a:xfrm>
              <a:off x="1223850" y="1071000"/>
              <a:ext cx="6696300" cy="3001500"/>
            </a:xfrm>
            <a:prstGeom prst="rect">
              <a:avLst/>
            </a:prstGeom>
            <a:solidFill>
              <a:schemeClr val="dk2"/>
            </a:solidFill>
            <a:ln w="9525" cap="flat" cmpd="sng">
              <a:solidFill>
                <a:schemeClr val="accent6"/>
              </a:solidFill>
              <a:prstDash val="solid"/>
              <a:round/>
              <a:headEnd type="none" w="sm" len="sm"/>
              <a:tailEnd type="none" w="sm" len="sm"/>
            </a:ln>
            <a:effectLst>
              <a:outerShdw blurRad="428625" dist="9525"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237" name="Google Shape;237;p22"/>
            <p:cNvSpPr/>
            <p:nvPr/>
          </p:nvSpPr>
          <p:spPr>
            <a:xfrm>
              <a:off x="1223850" y="1070950"/>
              <a:ext cx="6696300" cy="3001500"/>
            </a:xfrm>
            <a:prstGeom prst="plaque">
              <a:avLst>
                <a:gd name="adj" fmla="val 20138"/>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238" name="Google Shape;238;p22"/>
            <p:cNvSpPr/>
            <p:nvPr/>
          </p:nvSpPr>
          <p:spPr>
            <a:xfrm>
              <a:off x="1434104" y="1281294"/>
              <a:ext cx="6275700" cy="2581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239" name="Google Shape;239;p22"/>
            <p:cNvSpPr/>
            <p:nvPr/>
          </p:nvSpPr>
          <p:spPr>
            <a:xfrm>
              <a:off x="7709797" y="3862206"/>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240" name="Google Shape;240;p22"/>
            <p:cNvSpPr/>
            <p:nvPr/>
          </p:nvSpPr>
          <p:spPr>
            <a:xfrm>
              <a:off x="1223846" y="1074431"/>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241" name="Google Shape;241;p22"/>
            <p:cNvSpPr/>
            <p:nvPr/>
          </p:nvSpPr>
          <p:spPr>
            <a:xfrm>
              <a:off x="7709796" y="1074431"/>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242" name="Google Shape;242;p22"/>
            <p:cNvSpPr/>
            <p:nvPr/>
          </p:nvSpPr>
          <p:spPr>
            <a:xfrm>
              <a:off x="1223796" y="3862206"/>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243" name="Google Shape;243;p22"/>
            <p:cNvSpPr/>
            <p:nvPr/>
          </p:nvSpPr>
          <p:spPr>
            <a:xfrm>
              <a:off x="1323979" y="1178494"/>
              <a:ext cx="6495900" cy="27864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244"/>
        <p:cNvGrpSpPr/>
        <p:nvPr/>
      </p:nvGrpSpPr>
      <p:grpSpPr>
        <a:xfrm>
          <a:off x="0" y="0"/>
          <a:ext cx="0" cy="0"/>
          <a:chOff x="0" y="0"/>
          <a:chExt cx="0" cy="0"/>
        </a:xfrm>
      </p:grpSpPr>
      <p:pic>
        <p:nvPicPr>
          <p:cNvPr id="245" name="Google Shape;245;p23"/>
          <p:cNvPicPr preferRelativeResize="0"/>
          <p:nvPr/>
        </p:nvPicPr>
        <p:blipFill>
          <a:blip r:embed="rId2">
            <a:alphaModFix/>
          </a:blip>
          <a:stretch>
            <a:fillRect/>
          </a:stretch>
        </p:blipFill>
        <p:spPr>
          <a:xfrm>
            <a:off x="-121150" y="-75025"/>
            <a:ext cx="9386301" cy="5293550"/>
          </a:xfrm>
          <a:prstGeom prst="rect">
            <a:avLst/>
          </a:prstGeom>
          <a:noFill/>
          <a:ln>
            <a:noFill/>
          </a:ln>
        </p:spPr>
      </p:pic>
      <p:grpSp>
        <p:nvGrpSpPr>
          <p:cNvPr id="246" name="Google Shape;246;p23"/>
          <p:cNvGrpSpPr/>
          <p:nvPr/>
        </p:nvGrpSpPr>
        <p:grpSpPr>
          <a:xfrm>
            <a:off x="430750" y="255900"/>
            <a:ext cx="8282450" cy="4631700"/>
            <a:chOff x="430750" y="255900"/>
            <a:chExt cx="8282450" cy="4631700"/>
          </a:xfrm>
        </p:grpSpPr>
        <p:sp>
          <p:nvSpPr>
            <p:cNvPr id="247" name="Google Shape;247;p23"/>
            <p:cNvSpPr/>
            <p:nvPr/>
          </p:nvSpPr>
          <p:spPr>
            <a:xfrm>
              <a:off x="430800" y="255900"/>
              <a:ext cx="8282400" cy="4631700"/>
            </a:xfrm>
            <a:prstGeom prst="rect">
              <a:avLst/>
            </a:prstGeom>
            <a:solidFill>
              <a:schemeClr val="dk2"/>
            </a:solidFill>
            <a:ln w="9525" cap="flat" cmpd="sng">
              <a:solidFill>
                <a:schemeClr val="accent6"/>
              </a:solidFill>
              <a:prstDash val="solid"/>
              <a:round/>
              <a:headEnd type="none" w="sm" len="sm"/>
              <a:tailEnd type="none" w="sm" len="sm"/>
            </a:ln>
            <a:effectLst>
              <a:outerShdw blurRad="428625" dist="9525"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248" name="Google Shape;248;p23"/>
            <p:cNvSpPr/>
            <p:nvPr/>
          </p:nvSpPr>
          <p:spPr>
            <a:xfrm>
              <a:off x="8545491" y="4719892"/>
              <a:ext cx="167700" cy="1677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249" name="Google Shape;249;p23"/>
            <p:cNvSpPr/>
            <p:nvPr/>
          </p:nvSpPr>
          <p:spPr>
            <a:xfrm>
              <a:off x="8545491" y="255901"/>
              <a:ext cx="167700" cy="1677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250" name="Google Shape;250;p23"/>
            <p:cNvSpPr/>
            <p:nvPr/>
          </p:nvSpPr>
          <p:spPr>
            <a:xfrm>
              <a:off x="430750" y="4719892"/>
              <a:ext cx="167700" cy="1677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251" name="Google Shape;251;p23"/>
            <p:cNvSpPr/>
            <p:nvPr/>
          </p:nvSpPr>
          <p:spPr>
            <a:xfrm>
              <a:off x="430800" y="255900"/>
              <a:ext cx="8282400" cy="4631700"/>
            </a:xfrm>
            <a:prstGeom prst="plaque">
              <a:avLst>
                <a:gd name="adj" fmla="val 6631"/>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252" name="Google Shape;252;p23"/>
            <p:cNvSpPr/>
            <p:nvPr/>
          </p:nvSpPr>
          <p:spPr>
            <a:xfrm>
              <a:off x="430790" y="255901"/>
              <a:ext cx="167700" cy="1677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253" name="Google Shape;253;p23"/>
            <p:cNvSpPr/>
            <p:nvPr/>
          </p:nvSpPr>
          <p:spPr>
            <a:xfrm>
              <a:off x="501750" y="341400"/>
              <a:ext cx="8140500" cy="4460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254" name="Google Shape;254;p23"/>
            <p:cNvSpPr/>
            <p:nvPr/>
          </p:nvSpPr>
          <p:spPr>
            <a:xfrm>
              <a:off x="598450" y="423600"/>
              <a:ext cx="7947000" cy="42963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4"/>
        </a:soli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121150" y="-75025"/>
            <a:ext cx="9386301" cy="5293550"/>
          </a:xfrm>
          <a:prstGeom prst="rect">
            <a:avLst/>
          </a:prstGeom>
          <a:noFill/>
          <a:ln>
            <a:noFill/>
          </a:ln>
        </p:spPr>
      </p:pic>
      <p:sp>
        <p:nvSpPr>
          <p:cNvPr id="14" name="Google Shape;14;p3"/>
          <p:cNvSpPr txBox="1">
            <a:spLocks noGrp="1"/>
          </p:cNvSpPr>
          <p:nvPr>
            <p:ph type="title"/>
          </p:nvPr>
        </p:nvSpPr>
        <p:spPr>
          <a:xfrm>
            <a:off x="3467400" y="1734100"/>
            <a:ext cx="3329100" cy="1074300"/>
          </a:xfrm>
          <a:prstGeom prst="rect">
            <a:avLst/>
          </a:prstGeom>
        </p:spPr>
        <p:txBody>
          <a:bodyPr spcFirstLastPara="1" wrap="square" lIns="91425" tIns="91425" rIns="91425" bIns="91425" anchor="b" anchorCtr="0">
            <a:noAutofit/>
          </a:bodyPr>
          <a:lstStyle>
            <a:lvl1pPr lvl="0" algn="l">
              <a:lnSpc>
                <a:spcPct val="115000"/>
              </a:lnSpc>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347500" y="1734100"/>
            <a:ext cx="1119900" cy="10743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sz="4800" b="1"/>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a:spLocks noGrp="1"/>
          </p:cNvSpPr>
          <p:nvPr>
            <p:ph type="subTitle" idx="1"/>
          </p:nvPr>
        </p:nvSpPr>
        <p:spPr>
          <a:xfrm>
            <a:off x="3467400" y="2808469"/>
            <a:ext cx="3329100" cy="653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58"/>
        <p:cNvGrpSpPr/>
        <p:nvPr/>
      </p:nvGrpSpPr>
      <p:grpSpPr>
        <a:xfrm>
          <a:off x="0" y="0"/>
          <a:ext cx="0" cy="0"/>
          <a:chOff x="0" y="0"/>
          <a:chExt cx="0" cy="0"/>
        </a:xfrm>
      </p:grpSpPr>
      <p:pic>
        <p:nvPicPr>
          <p:cNvPr id="59" name="Google Shape;59;p7"/>
          <p:cNvPicPr preferRelativeResize="0"/>
          <p:nvPr/>
        </p:nvPicPr>
        <p:blipFill>
          <a:blip r:embed="rId2">
            <a:alphaModFix/>
          </a:blip>
          <a:stretch>
            <a:fillRect/>
          </a:stretch>
        </p:blipFill>
        <p:spPr>
          <a:xfrm>
            <a:off x="-121150" y="-75025"/>
            <a:ext cx="9386301" cy="5293550"/>
          </a:xfrm>
          <a:prstGeom prst="rect">
            <a:avLst/>
          </a:prstGeom>
          <a:noFill/>
          <a:ln>
            <a:noFill/>
          </a:ln>
        </p:spPr>
      </p:pic>
      <p:grpSp>
        <p:nvGrpSpPr>
          <p:cNvPr id="60" name="Google Shape;60;p7"/>
          <p:cNvGrpSpPr/>
          <p:nvPr/>
        </p:nvGrpSpPr>
        <p:grpSpPr>
          <a:xfrm>
            <a:off x="430750" y="255900"/>
            <a:ext cx="8282450" cy="4631700"/>
            <a:chOff x="430750" y="255900"/>
            <a:chExt cx="8282450" cy="4631700"/>
          </a:xfrm>
        </p:grpSpPr>
        <p:sp>
          <p:nvSpPr>
            <p:cNvPr id="61" name="Google Shape;61;p7"/>
            <p:cNvSpPr/>
            <p:nvPr/>
          </p:nvSpPr>
          <p:spPr>
            <a:xfrm>
              <a:off x="430800" y="255900"/>
              <a:ext cx="8282400" cy="4631700"/>
            </a:xfrm>
            <a:prstGeom prst="rect">
              <a:avLst/>
            </a:prstGeom>
            <a:solidFill>
              <a:schemeClr val="dk2"/>
            </a:solidFill>
            <a:ln w="9525" cap="flat" cmpd="sng">
              <a:solidFill>
                <a:schemeClr val="accent6"/>
              </a:solidFill>
              <a:prstDash val="solid"/>
              <a:round/>
              <a:headEnd type="none" w="sm" len="sm"/>
              <a:tailEnd type="none" w="sm" len="sm"/>
            </a:ln>
            <a:effectLst>
              <a:outerShdw blurRad="428625" dist="9525"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62" name="Google Shape;62;p7"/>
            <p:cNvSpPr/>
            <p:nvPr/>
          </p:nvSpPr>
          <p:spPr>
            <a:xfrm>
              <a:off x="8545491" y="4719892"/>
              <a:ext cx="167700" cy="1677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63" name="Google Shape;63;p7"/>
            <p:cNvSpPr/>
            <p:nvPr/>
          </p:nvSpPr>
          <p:spPr>
            <a:xfrm>
              <a:off x="8545491" y="255901"/>
              <a:ext cx="167700" cy="1677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64" name="Google Shape;64;p7"/>
            <p:cNvSpPr/>
            <p:nvPr/>
          </p:nvSpPr>
          <p:spPr>
            <a:xfrm>
              <a:off x="430750" y="4719892"/>
              <a:ext cx="167700" cy="1677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65" name="Google Shape;65;p7"/>
            <p:cNvSpPr/>
            <p:nvPr/>
          </p:nvSpPr>
          <p:spPr>
            <a:xfrm>
              <a:off x="430800" y="255900"/>
              <a:ext cx="8282400" cy="4631700"/>
            </a:xfrm>
            <a:prstGeom prst="plaque">
              <a:avLst>
                <a:gd name="adj" fmla="val 6631"/>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66" name="Google Shape;66;p7"/>
            <p:cNvSpPr/>
            <p:nvPr/>
          </p:nvSpPr>
          <p:spPr>
            <a:xfrm>
              <a:off x="430790" y="255901"/>
              <a:ext cx="167700" cy="1677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67" name="Google Shape;67;p7"/>
            <p:cNvSpPr/>
            <p:nvPr/>
          </p:nvSpPr>
          <p:spPr>
            <a:xfrm>
              <a:off x="501750" y="341400"/>
              <a:ext cx="8140500" cy="4460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68" name="Google Shape;68;p7"/>
            <p:cNvSpPr/>
            <p:nvPr/>
          </p:nvSpPr>
          <p:spPr>
            <a:xfrm>
              <a:off x="598450" y="423600"/>
              <a:ext cx="7947000" cy="42963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grpSp>
      <p:sp>
        <p:nvSpPr>
          <p:cNvPr id="69" name="Google Shape;69;p7"/>
          <p:cNvSpPr txBox="1">
            <a:spLocks noGrp="1"/>
          </p:cNvSpPr>
          <p:nvPr>
            <p:ph type="title"/>
          </p:nvPr>
        </p:nvSpPr>
        <p:spPr>
          <a:xfrm>
            <a:off x="720000" y="445025"/>
            <a:ext cx="3918900" cy="1013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0" name="Google Shape;70;p7"/>
          <p:cNvSpPr txBox="1">
            <a:spLocks noGrp="1"/>
          </p:cNvSpPr>
          <p:nvPr>
            <p:ph type="subTitle" idx="1"/>
          </p:nvPr>
        </p:nvSpPr>
        <p:spPr>
          <a:xfrm>
            <a:off x="720000" y="1608025"/>
            <a:ext cx="4489500" cy="2996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Light"/>
              <a:buChar char="●"/>
              <a:defRPr/>
            </a:lvl1pPr>
            <a:lvl2pPr lvl="1" algn="ctr" rtl="0">
              <a:lnSpc>
                <a:spcPct val="100000"/>
              </a:lnSpc>
              <a:spcBef>
                <a:spcPts val="100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71" name="Google Shape;71;p7"/>
          <p:cNvSpPr>
            <a:spLocks noGrp="1"/>
          </p:cNvSpPr>
          <p:nvPr>
            <p:ph type="pic" idx="2"/>
          </p:nvPr>
        </p:nvSpPr>
        <p:spPr>
          <a:xfrm>
            <a:off x="5453850" y="539500"/>
            <a:ext cx="2976900" cy="4064400"/>
          </a:xfrm>
          <a:prstGeom prst="rect">
            <a:avLst/>
          </a:prstGeom>
          <a:noFill/>
          <a:ln w="9525" cap="flat" cmpd="sng">
            <a:solidFill>
              <a:schemeClr val="accent6"/>
            </a:solidFill>
            <a:prstDash val="solid"/>
            <a:round/>
            <a:headEnd type="none" w="sm" len="sm"/>
            <a:tailEnd type="none" w="sm" len="sm"/>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72"/>
        <p:cNvGrpSpPr/>
        <p:nvPr/>
      </p:nvGrpSpPr>
      <p:grpSpPr>
        <a:xfrm>
          <a:off x="0" y="0"/>
          <a:ext cx="0" cy="0"/>
          <a:chOff x="0" y="0"/>
          <a:chExt cx="0" cy="0"/>
        </a:xfrm>
      </p:grpSpPr>
      <p:pic>
        <p:nvPicPr>
          <p:cNvPr id="73" name="Google Shape;73;p8"/>
          <p:cNvPicPr preferRelativeResize="0"/>
          <p:nvPr/>
        </p:nvPicPr>
        <p:blipFill>
          <a:blip r:embed="rId2">
            <a:alphaModFix/>
          </a:blip>
          <a:stretch>
            <a:fillRect/>
          </a:stretch>
        </p:blipFill>
        <p:spPr>
          <a:xfrm>
            <a:off x="-74650" y="-48800"/>
            <a:ext cx="9293302" cy="5241101"/>
          </a:xfrm>
          <a:prstGeom prst="rect">
            <a:avLst/>
          </a:prstGeom>
          <a:noFill/>
          <a:ln>
            <a:noFill/>
          </a:ln>
        </p:spPr>
      </p:pic>
      <p:sp>
        <p:nvSpPr>
          <p:cNvPr id="74" name="Google Shape;74;p8"/>
          <p:cNvSpPr txBox="1">
            <a:spLocks noGrp="1"/>
          </p:cNvSpPr>
          <p:nvPr>
            <p:ph type="title"/>
          </p:nvPr>
        </p:nvSpPr>
        <p:spPr>
          <a:xfrm>
            <a:off x="1812900" y="1803425"/>
            <a:ext cx="5518200" cy="15366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SzPts val="48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4"/>
        </a:solidFill>
        <a:effectLst/>
      </p:bgPr>
    </p:bg>
    <p:spTree>
      <p:nvGrpSpPr>
        <p:cNvPr id="1"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l="2438" t="2180" r="2694" b="2180"/>
          <a:stretch/>
        </p:blipFill>
        <p:spPr>
          <a:xfrm>
            <a:off x="-99125" y="-77100"/>
            <a:ext cx="9317775" cy="5297699"/>
          </a:xfrm>
          <a:prstGeom prst="rect">
            <a:avLst/>
          </a:prstGeom>
          <a:noFill/>
          <a:ln>
            <a:noFill/>
          </a:ln>
        </p:spPr>
      </p:pic>
      <p:sp>
        <p:nvSpPr>
          <p:cNvPr id="77" name="Google Shape;77;p9"/>
          <p:cNvSpPr txBox="1">
            <a:spLocks noGrp="1"/>
          </p:cNvSpPr>
          <p:nvPr>
            <p:ph type="title"/>
          </p:nvPr>
        </p:nvSpPr>
        <p:spPr>
          <a:xfrm>
            <a:off x="2135550" y="1655488"/>
            <a:ext cx="48729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6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8" name="Google Shape;78;p9"/>
          <p:cNvSpPr txBox="1">
            <a:spLocks noGrp="1"/>
          </p:cNvSpPr>
          <p:nvPr>
            <p:ph type="subTitle" idx="1"/>
          </p:nvPr>
        </p:nvSpPr>
        <p:spPr>
          <a:xfrm>
            <a:off x="2135550" y="2816913"/>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82"/>
        <p:cNvGrpSpPr/>
        <p:nvPr/>
      </p:nvGrpSpPr>
      <p:grpSpPr>
        <a:xfrm>
          <a:off x="0" y="0"/>
          <a:ext cx="0" cy="0"/>
          <a:chOff x="0" y="0"/>
          <a:chExt cx="0" cy="0"/>
        </a:xfrm>
      </p:grpSpPr>
      <p:pic>
        <p:nvPicPr>
          <p:cNvPr id="83" name="Google Shape;83;p11"/>
          <p:cNvPicPr preferRelativeResize="0"/>
          <p:nvPr/>
        </p:nvPicPr>
        <p:blipFill>
          <a:blip r:embed="rId2">
            <a:alphaModFix/>
          </a:blip>
          <a:stretch>
            <a:fillRect/>
          </a:stretch>
        </p:blipFill>
        <p:spPr>
          <a:xfrm>
            <a:off x="-157025" y="-95250"/>
            <a:ext cx="9458048" cy="5334001"/>
          </a:xfrm>
          <a:prstGeom prst="rect">
            <a:avLst/>
          </a:prstGeom>
          <a:noFill/>
          <a:ln>
            <a:noFill/>
          </a:ln>
        </p:spPr>
      </p:pic>
      <p:sp>
        <p:nvSpPr>
          <p:cNvPr id="84" name="Google Shape;84;p11"/>
          <p:cNvSpPr txBox="1">
            <a:spLocks noGrp="1"/>
          </p:cNvSpPr>
          <p:nvPr>
            <p:ph type="title" hasCustomPrompt="1"/>
          </p:nvPr>
        </p:nvSpPr>
        <p:spPr>
          <a:xfrm>
            <a:off x="1761150" y="1611150"/>
            <a:ext cx="5621700" cy="1171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b="1"/>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5" name="Google Shape;85;p11"/>
          <p:cNvSpPr txBox="1">
            <a:spLocks noGrp="1"/>
          </p:cNvSpPr>
          <p:nvPr>
            <p:ph type="subTitle" idx="1"/>
          </p:nvPr>
        </p:nvSpPr>
        <p:spPr>
          <a:xfrm>
            <a:off x="1761150" y="2783250"/>
            <a:ext cx="5621700" cy="74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solidFill>
          <a:schemeClr val="dk2"/>
        </a:solidFill>
        <a:effectLst/>
      </p:bgPr>
    </p:bg>
    <p:spTree>
      <p:nvGrpSpPr>
        <p:cNvPr id="1" name="Shape 87"/>
        <p:cNvGrpSpPr/>
        <p:nvPr/>
      </p:nvGrpSpPr>
      <p:grpSpPr>
        <a:xfrm>
          <a:off x="0" y="0"/>
          <a:ext cx="0" cy="0"/>
          <a:chOff x="0" y="0"/>
          <a:chExt cx="0" cy="0"/>
        </a:xfrm>
      </p:grpSpPr>
      <p:pic>
        <p:nvPicPr>
          <p:cNvPr id="88" name="Google Shape;88;p13"/>
          <p:cNvPicPr preferRelativeResize="0"/>
          <p:nvPr/>
        </p:nvPicPr>
        <p:blipFill rotWithShape="1">
          <a:blip r:embed="rId2">
            <a:alphaModFix/>
          </a:blip>
          <a:srcRect l="2438" t="2180" r="2694" b="2180"/>
          <a:stretch/>
        </p:blipFill>
        <p:spPr>
          <a:xfrm>
            <a:off x="-99125" y="-77100"/>
            <a:ext cx="9317775" cy="5297699"/>
          </a:xfrm>
          <a:prstGeom prst="rect">
            <a:avLst/>
          </a:prstGeom>
          <a:noFill/>
          <a:ln>
            <a:noFill/>
          </a:ln>
        </p:spPr>
      </p:pic>
      <p:grpSp>
        <p:nvGrpSpPr>
          <p:cNvPr id="89" name="Google Shape;89;p13"/>
          <p:cNvGrpSpPr/>
          <p:nvPr/>
        </p:nvGrpSpPr>
        <p:grpSpPr>
          <a:xfrm>
            <a:off x="430750" y="255900"/>
            <a:ext cx="8282450" cy="4631700"/>
            <a:chOff x="430750" y="255900"/>
            <a:chExt cx="8282450" cy="4631700"/>
          </a:xfrm>
        </p:grpSpPr>
        <p:sp>
          <p:nvSpPr>
            <p:cNvPr id="90" name="Google Shape;90;p13"/>
            <p:cNvSpPr/>
            <p:nvPr/>
          </p:nvSpPr>
          <p:spPr>
            <a:xfrm>
              <a:off x="430800" y="255900"/>
              <a:ext cx="8282400" cy="4631700"/>
            </a:xfrm>
            <a:prstGeom prst="rect">
              <a:avLst/>
            </a:prstGeom>
            <a:solidFill>
              <a:schemeClr val="dk2"/>
            </a:solidFill>
            <a:ln w="9525" cap="flat" cmpd="sng">
              <a:solidFill>
                <a:schemeClr val="accent6"/>
              </a:solidFill>
              <a:prstDash val="solid"/>
              <a:round/>
              <a:headEnd type="none" w="sm" len="sm"/>
              <a:tailEnd type="none" w="sm" len="sm"/>
            </a:ln>
            <a:effectLst>
              <a:outerShdw blurRad="428625" dist="9525"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91" name="Google Shape;91;p13"/>
            <p:cNvSpPr/>
            <p:nvPr/>
          </p:nvSpPr>
          <p:spPr>
            <a:xfrm>
              <a:off x="8545491" y="4719892"/>
              <a:ext cx="167700" cy="1677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92" name="Google Shape;92;p13"/>
            <p:cNvSpPr/>
            <p:nvPr/>
          </p:nvSpPr>
          <p:spPr>
            <a:xfrm>
              <a:off x="8545491" y="255901"/>
              <a:ext cx="167700" cy="1677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93" name="Google Shape;93;p13"/>
            <p:cNvSpPr/>
            <p:nvPr/>
          </p:nvSpPr>
          <p:spPr>
            <a:xfrm>
              <a:off x="430750" y="4719892"/>
              <a:ext cx="167700" cy="1677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94" name="Google Shape;94;p13"/>
            <p:cNvSpPr/>
            <p:nvPr/>
          </p:nvSpPr>
          <p:spPr>
            <a:xfrm>
              <a:off x="430800" y="255900"/>
              <a:ext cx="8282400" cy="4631700"/>
            </a:xfrm>
            <a:prstGeom prst="plaque">
              <a:avLst>
                <a:gd name="adj" fmla="val 6631"/>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95" name="Google Shape;95;p13"/>
            <p:cNvSpPr/>
            <p:nvPr/>
          </p:nvSpPr>
          <p:spPr>
            <a:xfrm>
              <a:off x="430790" y="255901"/>
              <a:ext cx="167700" cy="1677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96" name="Google Shape;96;p13"/>
            <p:cNvSpPr/>
            <p:nvPr/>
          </p:nvSpPr>
          <p:spPr>
            <a:xfrm>
              <a:off x="501750" y="341400"/>
              <a:ext cx="8140500" cy="4460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97" name="Google Shape;97;p13"/>
            <p:cNvSpPr/>
            <p:nvPr/>
          </p:nvSpPr>
          <p:spPr>
            <a:xfrm>
              <a:off x="598450" y="423600"/>
              <a:ext cx="7947000" cy="42963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grpSp>
      <p:sp>
        <p:nvSpPr>
          <p:cNvPr id="98" name="Google Shape;9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9" name="Google Shape;99;p13"/>
          <p:cNvSpPr txBox="1">
            <a:spLocks noGrp="1"/>
          </p:cNvSpPr>
          <p:nvPr>
            <p:ph type="subTitle" idx="1"/>
          </p:nvPr>
        </p:nvSpPr>
        <p:spPr>
          <a:xfrm>
            <a:off x="1640500" y="1932924"/>
            <a:ext cx="2581500" cy="866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 name="Google Shape;100;p13"/>
          <p:cNvSpPr txBox="1">
            <a:spLocks noGrp="1"/>
          </p:cNvSpPr>
          <p:nvPr>
            <p:ph type="subTitle" idx="2"/>
          </p:nvPr>
        </p:nvSpPr>
        <p:spPr>
          <a:xfrm>
            <a:off x="1640500" y="3675350"/>
            <a:ext cx="2581500" cy="866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13"/>
          <p:cNvSpPr txBox="1">
            <a:spLocks noGrp="1"/>
          </p:cNvSpPr>
          <p:nvPr>
            <p:ph type="subTitle" idx="3"/>
          </p:nvPr>
        </p:nvSpPr>
        <p:spPr>
          <a:xfrm>
            <a:off x="5649197" y="1932924"/>
            <a:ext cx="2581500" cy="866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 name="Google Shape;102;p13"/>
          <p:cNvSpPr txBox="1">
            <a:spLocks noGrp="1"/>
          </p:cNvSpPr>
          <p:nvPr>
            <p:ph type="subTitle" idx="4"/>
          </p:nvPr>
        </p:nvSpPr>
        <p:spPr>
          <a:xfrm>
            <a:off x="5649197" y="3675350"/>
            <a:ext cx="2581500" cy="866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3"/>
          <p:cNvSpPr txBox="1">
            <a:spLocks noGrp="1"/>
          </p:cNvSpPr>
          <p:nvPr>
            <p:ph type="title" idx="5" hasCustomPrompt="1"/>
          </p:nvPr>
        </p:nvSpPr>
        <p:spPr>
          <a:xfrm>
            <a:off x="913299" y="1241500"/>
            <a:ext cx="7272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3"/>
          <p:cNvSpPr txBox="1">
            <a:spLocks noGrp="1"/>
          </p:cNvSpPr>
          <p:nvPr>
            <p:ph type="title" idx="6" hasCustomPrompt="1"/>
          </p:nvPr>
        </p:nvSpPr>
        <p:spPr>
          <a:xfrm>
            <a:off x="4921999" y="1241488"/>
            <a:ext cx="7272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title" idx="7" hasCustomPrompt="1"/>
          </p:nvPr>
        </p:nvSpPr>
        <p:spPr>
          <a:xfrm>
            <a:off x="913299" y="2983925"/>
            <a:ext cx="7272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title" idx="8" hasCustomPrompt="1"/>
          </p:nvPr>
        </p:nvSpPr>
        <p:spPr>
          <a:xfrm>
            <a:off x="4921999" y="2983912"/>
            <a:ext cx="7272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subTitle" idx="9"/>
          </p:nvPr>
        </p:nvSpPr>
        <p:spPr>
          <a:xfrm>
            <a:off x="1640500" y="1241500"/>
            <a:ext cx="2581500" cy="756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800">
                <a:solidFill>
                  <a:schemeClr val="dk1"/>
                </a:solidFill>
                <a:latin typeface="Tiro Kannada"/>
                <a:ea typeface="Tiro Kannada"/>
                <a:cs typeface="Tiro Kannada"/>
                <a:sym typeface="Tiro Kannada"/>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8" name="Google Shape;108;p13"/>
          <p:cNvSpPr txBox="1">
            <a:spLocks noGrp="1"/>
          </p:cNvSpPr>
          <p:nvPr>
            <p:ph type="subTitle" idx="13"/>
          </p:nvPr>
        </p:nvSpPr>
        <p:spPr>
          <a:xfrm>
            <a:off x="1643168" y="2983921"/>
            <a:ext cx="2581500" cy="756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800">
                <a:solidFill>
                  <a:schemeClr val="dk1"/>
                </a:solidFill>
                <a:latin typeface="Tiro Kannada"/>
                <a:ea typeface="Tiro Kannada"/>
                <a:cs typeface="Tiro Kannada"/>
                <a:sym typeface="Tiro Kannada"/>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9" name="Google Shape;109;p13"/>
          <p:cNvSpPr txBox="1">
            <a:spLocks noGrp="1"/>
          </p:cNvSpPr>
          <p:nvPr>
            <p:ph type="subTitle" idx="14"/>
          </p:nvPr>
        </p:nvSpPr>
        <p:spPr>
          <a:xfrm>
            <a:off x="5649192" y="1241500"/>
            <a:ext cx="2581500" cy="756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800">
                <a:solidFill>
                  <a:schemeClr val="dk1"/>
                </a:solidFill>
                <a:latin typeface="Tiro Kannada"/>
                <a:ea typeface="Tiro Kannada"/>
                <a:cs typeface="Tiro Kannada"/>
                <a:sym typeface="Tiro Kannada"/>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0" name="Google Shape;110;p13"/>
          <p:cNvSpPr txBox="1">
            <a:spLocks noGrp="1"/>
          </p:cNvSpPr>
          <p:nvPr>
            <p:ph type="subTitle" idx="15"/>
          </p:nvPr>
        </p:nvSpPr>
        <p:spPr>
          <a:xfrm>
            <a:off x="5649192" y="2983921"/>
            <a:ext cx="2581500" cy="756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800">
                <a:solidFill>
                  <a:schemeClr val="dk1"/>
                </a:solidFill>
                <a:latin typeface="Tiro Kannada"/>
                <a:ea typeface="Tiro Kannada"/>
                <a:cs typeface="Tiro Kannada"/>
                <a:sym typeface="Tiro Kannada"/>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_1">
    <p:bg>
      <p:bgPr>
        <a:solidFill>
          <a:schemeClr val="dk2"/>
        </a:solidFill>
        <a:effectLst/>
      </p:bgPr>
    </p:bg>
    <p:spTree>
      <p:nvGrpSpPr>
        <p:cNvPr id="1" name="Shape 137"/>
        <p:cNvGrpSpPr/>
        <p:nvPr/>
      </p:nvGrpSpPr>
      <p:grpSpPr>
        <a:xfrm>
          <a:off x="0" y="0"/>
          <a:ext cx="0" cy="0"/>
          <a:chOff x="0" y="0"/>
          <a:chExt cx="0" cy="0"/>
        </a:xfrm>
      </p:grpSpPr>
      <p:pic>
        <p:nvPicPr>
          <p:cNvPr id="138" name="Google Shape;138;p16"/>
          <p:cNvPicPr preferRelativeResize="0"/>
          <p:nvPr/>
        </p:nvPicPr>
        <p:blipFill>
          <a:blip r:embed="rId2">
            <a:alphaModFix/>
          </a:blip>
          <a:stretch>
            <a:fillRect/>
          </a:stretch>
        </p:blipFill>
        <p:spPr>
          <a:xfrm>
            <a:off x="-74650" y="-48800"/>
            <a:ext cx="9293302" cy="5241101"/>
          </a:xfrm>
          <a:prstGeom prst="rect">
            <a:avLst/>
          </a:prstGeom>
          <a:noFill/>
          <a:ln>
            <a:noFill/>
          </a:ln>
        </p:spPr>
      </p:pic>
      <p:grpSp>
        <p:nvGrpSpPr>
          <p:cNvPr id="139" name="Google Shape;139;p16"/>
          <p:cNvGrpSpPr/>
          <p:nvPr/>
        </p:nvGrpSpPr>
        <p:grpSpPr>
          <a:xfrm>
            <a:off x="430750" y="255900"/>
            <a:ext cx="8282450" cy="4631700"/>
            <a:chOff x="430750" y="255900"/>
            <a:chExt cx="8282450" cy="4631700"/>
          </a:xfrm>
        </p:grpSpPr>
        <p:sp>
          <p:nvSpPr>
            <p:cNvPr id="140" name="Google Shape;140;p16"/>
            <p:cNvSpPr/>
            <p:nvPr/>
          </p:nvSpPr>
          <p:spPr>
            <a:xfrm>
              <a:off x="430800" y="255900"/>
              <a:ext cx="8282400" cy="4631700"/>
            </a:xfrm>
            <a:prstGeom prst="rect">
              <a:avLst/>
            </a:prstGeom>
            <a:solidFill>
              <a:schemeClr val="dk2"/>
            </a:solidFill>
            <a:ln w="9525" cap="flat" cmpd="sng">
              <a:solidFill>
                <a:schemeClr val="accent6"/>
              </a:solidFill>
              <a:prstDash val="solid"/>
              <a:round/>
              <a:headEnd type="none" w="sm" len="sm"/>
              <a:tailEnd type="none" w="sm" len="sm"/>
            </a:ln>
            <a:effectLst>
              <a:outerShdw blurRad="428625" dist="9525"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141" name="Google Shape;141;p16"/>
            <p:cNvSpPr/>
            <p:nvPr/>
          </p:nvSpPr>
          <p:spPr>
            <a:xfrm>
              <a:off x="8545491" y="4719892"/>
              <a:ext cx="167700" cy="1677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142" name="Google Shape;142;p16"/>
            <p:cNvSpPr/>
            <p:nvPr/>
          </p:nvSpPr>
          <p:spPr>
            <a:xfrm>
              <a:off x="8545491" y="255901"/>
              <a:ext cx="167700" cy="1677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143" name="Google Shape;143;p16"/>
            <p:cNvSpPr/>
            <p:nvPr/>
          </p:nvSpPr>
          <p:spPr>
            <a:xfrm>
              <a:off x="430750" y="4719892"/>
              <a:ext cx="167700" cy="1677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144" name="Google Shape;144;p16"/>
            <p:cNvSpPr/>
            <p:nvPr/>
          </p:nvSpPr>
          <p:spPr>
            <a:xfrm>
              <a:off x="430800" y="255900"/>
              <a:ext cx="8282400" cy="4631700"/>
            </a:xfrm>
            <a:prstGeom prst="plaque">
              <a:avLst>
                <a:gd name="adj" fmla="val 6631"/>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145" name="Google Shape;145;p16"/>
            <p:cNvSpPr/>
            <p:nvPr/>
          </p:nvSpPr>
          <p:spPr>
            <a:xfrm>
              <a:off x="430790" y="255901"/>
              <a:ext cx="167700" cy="1677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146" name="Google Shape;146;p16"/>
            <p:cNvSpPr/>
            <p:nvPr/>
          </p:nvSpPr>
          <p:spPr>
            <a:xfrm>
              <a:off x="501750" y="341400"/>
              <a:ext cx="8140500" cy="4460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147" name="Google Shape;147;p16"/>
            <p:cNvSpPr/>
            <p:nvPr/>
          </p:nvSpPr>
          <p:spPr>
            <a:xfrm>
              <a:off x="598450" y="423600"/>
              <a:ext cx="7947000" cy="42963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grpSp>
      <p:sp>
        <p:nvSpPr>
          <p:cNvPr id="148" name="Google Shape;148;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9" name="Google Shape;149;p16"/>
          <p:cNvSpPr txBox="1">
            <a:spLocks noGrp="1"/>
          </p:cNvSpPr>
          <p:nvPr>
            <p:ph type="subTitle" idx="1"/>
          </p:nvPr>
        </p:nvSpPr>
        <p:spPr>
          <a:xfrm>
            <a:off x="4731475" y="1408725"/>
            <a:ext cx="3699300" cy="2710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16"/>
          <p:cNvSpPr txBox="1">
            <a:spLocks noGrp="1"/>
          </p:cNvSpPr>
          <p:nvPr>
            <p:ph type="subTitle" idx="2"/>
          </p:nvPr>
        </p:nvSpPr>
        <p:spPr>
          <a:xfrm>
            <a:off x="720000" y="1408725"/>
            <a:ext cx="3699300" cy="2710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800"/>
              <a:buFont typeface="Tiro Kannada"/>
              <a:buNone/>
              <a:defRPr sz="2800">
                <a:solidFill>
                  <a:schemeClr val="dk1"/>
                </a:solidFill>
                <a:latin typeface="Tiro Kannada"/>
                <a:ea typeface="Tiro Kannada"/>
                <a:cs typeface="Tiro Kannada"/>
                <a:sym typeface="Tiro Kannada"/>
              </a:defRPr>
            </a:lvl1pPr>
            <a:lvl2pPr lvl="1" algn="ctr" rtl="0">
              <a:spcBef>
                <a:spcPts val="0"/>
              </a:spcBef>
              <a:spcAft>
                <a:spcPts val="0"/>
              </a:spcAft>
              <a:buClr>
                <a:schemeClr val="dk1"/>
              </a:buClr>
              <a:buSzPts val="3000"/>
              <a:buFont typeface="Tiro Kannada"/>
              <a:buNone/>
              <a:defRPr sz="3000">
                <a:solidFill>
                  <a:schemeClr val="dk1"/>
                </a:solidFill>
                <a:latin typeface="Tiro Kannada"/>
                <a:ea typeface="Tiro Kannada"/>
                <a:cs typeface="Tiro Kannada"/>
                <a:sym typeface="Tiro Kannada"/>
              </a:defRPr>
            </a:lvl2pPr>
            <a:lvl3pPr lvl="2" algn="ctr" rtl="0">
              <a:spcBef>
                <a:spcPts val="0"/>
              </a:spcBef>
              <a:spcAft>
                <a:spcPts val="0"/>
              </a:spcAft>
              <a:buClr>
                <a:schemeClr val="dk1"/>
              </a:buClr>
              <a:buSzPts val="3000"/>
              <a:buFont typeface="Tiro Kannada"/>
              <a:buNone/>
              <a:defRPr sz="3000">
                <a:solidFill>
                  <a:schemeClr val="dk1"/>
                </a:solidFill>
                <a:latin typeface="Tiro Kannada"/>
                <a:ea typeface="Tiro Kannada"/>
                <a:cs typeface="Tiro Kannada"/>
                <a:sym typeface="Tiro Kannada"/>
              </a:defRPr>
            </a:lvl3pPr>
            <a:lvl4pPr lvl="3" algn="ctr" rtl="0">
              <a:spcBef>
                <a:spcPts val="0"/>
              </a:spcBef>
              <a:spcAft>
                <a:spcPts val="0"/>
              </a:spcAft>
              <a:buClr>
                <a:schemeClr val="dk1"/>
              </a:buClr>
              <a:buSzPts val="3000"/>
              <a:buFont typeface="Tiro Kannada"/>
              <a:buNone/>
              <a:defRPr sz="3000">
                <a:solidFill>
                  <a:schemeClr val="dk1"/>
                </a:solidFill>
                <a:latin typeface="Tiro Kannada"/>
                <a:ea typeface="Tiro Kannada"/>
                <a:cs typeface="Tiro Kannada"/>
                <a:sym typeface="Tiro Kannada"/>
              </a:defRPr>
            </a:lvl4pPr>
            <a:lvl5pPr lvl="4" algn="ctr" rtl="0">
              <a:spcBef>
                <a:spcPts val="0"/>
              </a:spcBef>
              <a:spcAft>
                <a:spcPts val="0"/>
              </a:spcAft>
              <a:buClr>
                <a:schemeClr val="dk1"/>
              </a:buClr>
              <a:buSzPts val="3000"/>
              <a:buFont typeface="Tiro Kannada"/>
              <a:buNone/>
              <a:defRPr sz="3000">
                <a:solidFill>
                  <a:schemeClr val="dk1"/>
                </a:solidFill>
                <a:latin typeface="Tiro Kannada"/>
                <a:ea typeface="Tiro Kannada"/>
                <a:cs typeface="Tiro Kannada"/>
                <a:sym typeface="Tiro Kannada"/>
              </a:defRPr>
            </a:lvl5pPr>
            <a:lvl6pPr lvl="5" algn="ctr" rtl="0">
              <a:spcBef>
                <a:spcPts val="0"/>
              </a:spcBef>
              <a:spcAft>
                <a:spcPts val="0"/>
              </a:spcAft>
              <a:buClr>
                <a:schemeClr val="dk1"/>
              </a:buClr>
              <a:buSzPts val="3000"/>
              <a:buFont typeface="Tiro Kannada"/>
              <a:buNone/>
              <a:defRPr sz="3000">
                <a:solidFill>
                  <a:schemeClr val="dk1"/>
                </a:solidFill>
                <a:latin typeface="Tiro Kannada"/>
                <a:ea typeface="Tiro Kannada"/>
                <a:cs typeface="Tiro Kannada"/>
                <a:sym typeface="Tiro Kannada"/>
              </a:defRPr>
            </a:lvl6pPr>
            <a:lvl7pPr lvl="6" algn="ctr" rtl="0">
              <a:spcBef>
                <a:spcPts val="0"/>
              </a:spcBef>
              <a:spcAft>
                <a:spcPts val="0"/>
              </a:spcAft>
              <a:buClr>
                <a:schemeClr val="dk1"/>
              </a:buClr>
              <a:buSzPts val="3000"/>
              <a:buFont typeface="Tiro Kannada"/>
              <a:buNone/>
              <a:defRPr sz="3000">
                <a:solidFill>
                  <a:schemeClr val="dk1"/>
                </a:solidFill>
                <a:latin typeface="Tiro Kannada"/>
                <a:ea typeface="Tiro Kannada"/>
                <a:cs typeface="Tiro Kannada"/>
                <a:sym typeface="Tiro Kannada"/>
              </a:defRPr>
            </a:lvl7pPr>
            <a:lvl8pPr lvl="7" algn="ctr" rtl="0">
              <a:spcBef>
                <a:spcPts val="0"/>
              </a:spcBef>
              <a:spcAft>
                <a:spcPts val="0"/>
              </a:spcAft>
              <a:buClr>
                <a:schemeClr val="dk1"/>
              </a:buClr>
              <a:buSzPts val="3000"/>
              <a:buFont typeface="Tiro Kannada"/>
              <a:buNone/>
              <a:defRPr sz="3000">
                <a:solidFill>
                  <a:schemeClr val="dk1"/>
                </a:solidFill>
                <a:latin typeface="Tiro Kannada"/>
                <a:ea typeface="Tiro Kannada"/>
                <a:cs typeface="Tiro Kannada"/>
                <a:sym typeface="Tiro Kannada"/>
              </a:defRPr>
            </a:lvl8pPr>
            <a:lvl9pPr lvl="8" algn="ctr" rtl="0">
              <a:spcBef>
                <a:spcPts val="0"/>
              </a:spcBef>
              <a:spcAft>
                <a:spcPts val="0"/>
              </a:spcAft>
              <a:buClr>
                <a:schemeClr val="dk1"/>
              </a:buClr>
              <a:buSzPts val="3000"/>
              <a:buFont typeface="Tiro Kannada"/>
              <a:buNone/>
              <a:defRPr sz="3000">
                <a:solidFill>
                  <a:schemeClr val="dk1"/>
                </a:solidFill>
                <a:latin typeface="Tiro Kannada"/>
                <a:ea typeface="Tiro Kannada"/>
                <a:cs typeface="Tiro Kannada"/>
                <a:sym typeface="Tiro Kannad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egreya Sans"/>
              <a:buChar char="●"/>
              <a:defRPr>
                <a:solidFill>
                  <a:schemeClr val="dk1"/>
                </a:solidFill>
                <a:latin typeface="Alegreya Sans"/>
                <a:ea typeface="Alegreya Sans"/>
                <a:cs typeface="Alegreya Sans"/>
                <a:sym typeface="Alegreya Sans"/>
              </a:defRPr>
            </a:lvl1pPr>
            <a:lvl2pPr marL="914400" lvl="1" indent="-317500">
              <a:lnSpc>
                <a:spcPct val="115000"/>
              </a:lnSpc>
              <a:spcBef>
                <a:spcPts val="0"/>
              </a:spcBef>
              <a:spcAft>
                <a:spcPts val="0"/>
              </a:spcAft>
              <a:buClr>
                <a:schemeClr val="dk1"/>
              </a:buClr>
              <a:buSzPts val="1400"/>
              <a:buFont typeface="Alegreya Sans"/>
              <a:buChar char="○"/>
              <a:defRPr>
                <a:solidFill>
                  <a:schemeClr val="dk1"/>
                </a:solidFill>
                <a:latin typeface="Alegreya Sans"/>
                <a:ea typeface="Alegreya Sans"/>
                <a:cs typeface="Alegreya Sans"/>
                <a:sym typeface="Alegreya Sans"/>
              </a:defRPr>
            </a:lvl2pPr>
            <a:lvl3pPr marL="1371600" lvl="2" indent="-317500">
              <a:lnSpc>
                <a:spcPct val="115000"/>
              </a:lnSpc>
              <a:spcBef>
                <a:spcPts val="0"/>
              </a:spcBef>
              <a:spcAft>
                <a:spcPts val="0"/>
              </a:spcAft>
              <a:buClr>
                <a:schemeClr val="dk1"/>
              </a:buClr>
              <a:buSzPts val="1400"/>
              <a:buFont typeface="Alegreya Sans"/>
              <a:buChar char="■"/>
              <a:defRPr>
                <a:solidFill>
                  <a:schemeClr val="dk1"/>
                </a:solidFill>
                <a:latin typeface="Alegreya Sans"/>
                <a:ea typeface="Alegreya Sans"/>
                <a:cs typeface="Alegreya Sans"/>
                <a:sym typeface="Alegreya Sans"/>
              </a:defRPr>
            </a:lvl3pPr>
            <a:lvl4pPr marL="1828800" lvl="3" indent="-317500">
              <a:lnSpc>
                <a:spcPct val="115000"/>
              </a:lnSpc>
              <a:spcBef>
                <a:spcPts val="0"/>
              </a:spcBef>
              <a:spcAft>
                <a:spcPts val="0"/>
              </a:spcAft>
              <a:buClr>
                <a:schemeClr val="dk1"/>
              </a:buClr>
              <a:buSzPts val="1400"/>
              <a:buFont typeface="Alegreya Sans"/>
              <a:buChar char="●"/>
              <a:defRPr>
                <a:solidFill>
                  <a:schemeClr val="dk1"/>
                </a:solidFill>
                <a:latin typeface="Alegreya Sans"/>
                <a:ea typeface="Alegreya Sans"/>
                <a:cs typeface="Alegreya Sans"/>
                <a:sym typeface="Alegreya Sans"/>
              </a:defRPr>
            </a:lvl4pPr>
            <a:lvl5pPr marL="2286000" lvl="4" indent="-317500">
              <a:lnSpc>
                <a:spcPct val="115000"/>
              </a:lnSpc>
              <a:spcBef>
                <a:spcPts val="0"/>
              </a:spcBef>
              <a:spcAft>
                <a:spcPts val="0"/>
              </a:spcAft>
              <a:buClr>
                <a:schemeClr val="dk1"/>
              </a:buClr>
              <a:buSzPts val="1400"/>
              <a:buFont typeface="Alegreya Sans"/>
              <a:buChar char="○"/>
              <a:defRPr>
                <a:solidFill>
                  <a:schemeClr val="dk1"/>
                </a:solidFill>
                <a:latin typeface="Alegreya Sans"/>
                <a:ea typeface="Alegreya Sans"/>
                <a:cs typeface="Alegreya Sans"/>
                <a:sym typeface="Alegreya Sans"/>
              </a:defRPr>
            </a:lvl5pPr>
            <a:lvl6pPr marL="2743200" lvl="5" indent="-317500">
              <a:lnSpc>
                <a:spcPct val="115000"/>
              </a:lnSpc>
              <a:spcBef>
                <a:spcPts val="0"/>
              </a:spcBef>
              <a:spcAft>
                <a:spcPts val="0"/>
              </a:spcAft>
              <a:buClr>
                <a:schemeClr val="dk1"/>
              </a:buClr>
              <a:buSzPts val="1400"/>
              <a:buFont typeface="Alegreya Sans"/>
              <a:buChar char="■"/>
              <a:defRPr>
                <a:solidFill>
                  <a:schemeClr val="dk1"/>
                </a:solidFill>
                <a:latin typeface="Alegreya Sans"/>
                <a:ea typeface="Alegreya Sans"/>
                <a:cs typeface="Alegreya Sans"/>
                <a:sym typeface="Alegreya Sans"/>
              </a:defRPr>
            </a:lvl6pPr>
            <a:lvl7pPr marL="3200400" lvl="6" indent="-317500">
              <a:lnSpc>
                <a:spcPct val="115000"/>
              </a:lnSpc>
              <a:spcBef>
                <a:spcPts val="0"/>
              </a:spcBef>
              <a:spcAft>
                <a:spcPts val="0"/>
              </a:spcAft>
              <a:buClr>
                <a:schemeClr val="dk1"/>
              </a:buClr>
              <a:buSzPts val="1400"/>
              <a:buFont typeface="Alegreya Sans"/>
              <a:buChar char="●"/>
              <a:defRPr>
                <a:solidFill>
                  <a:schemeClr val="dk1"/>
                </a:solidFill>
                <a:latin typeface="Alegreya Sans"/>
                <a:ea typeface="Alegreya Sans"/>
                <a:cs typeface="Alegreya Sans"/>
                <a:sym typeface="Alegreya Sans"/>
              </a:defRPr>
            </a:lvl7pPr>
            <a:lvl8pPr marL="3657600" lvl="7" indent="-317500">
              <a:lnSpc>
                <a:spcPct val="115000"/>
              </a:lnSpc>
              <a:spcBef>
                <a:spcPts val="0"/>
              </a:spcBef>
              <a:spcAft>
                <a:spcPts val="0"/>
              </a:spcAft>
              <a:buClr>
                <a:schemeClr val="dk1"/>
              </a:buClr>
              <a:buSzPts val="1400"/>
              <a:buFont typeface="Alegreya Sans"/>
              <a:buChar char="○"/>
              <a:defRPr>
                <a:solidFill>
                  <a:schemeClr val="dk1"/>
                </a:solidFill>
                <a:latin typeface="Alegreya Sans"/>
                <a:ea typeface="Alegreya Sans"/>
                <a:cs typeface="Alegreya Sans"/>
                <a:sym typeface="Alegreya Sans"/>
              </a:defRPr>
            </a:lvl8pPr>
            <a:lvl9pPr marL="4114800" lvl="8" indent="-317500">
              <a:lnSpc>
                <a:spcPct val="115000"/>
              </a:lnSpc>
              <a:spcBef>
                <a:spcPts val="0"/>
              </a:spcBef>
              <a:spcAft>
                <a:spcPts val="0"/>
              </a:spcAft>
              <a:buClr>
                <a:schemeClr val="dk1"/>
              </a:buClr>
              <a:buSzPts val="1400"/>
              <a:buFont typeface="Alegreya Sans"/>
              <a:buChar char="■"/>
              <a:defRPr>
                <a:solidFill>
                  <a:schemeClr val="dk1"/>
                </a:solidFill>
                <a:latin typeface="Alegreya Sans"/>
                <a:ea typeface="Alegreya Sans"/>
                <a:cs typeface="Alegreya Sans"/>
                <a:sym typeface="Alegrey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7" r:id="rId6"/>
    <p:sldLayoutId id="2147483658" r:id="rId7"/>
    <p:sldLayoutId id="2147483659" r:id="rId8"/>
    <p:sldLayoutId id="2147483662" r:id="rId9"/>
    <p:sldLayoutId id="2147483664" r:id="rId10"/>
    <p:sldLayoutId id="2147483667" r:id="rId11"/>
    <p:sldLayoutId id="2147483668" r:id="rId12"/>
    <p:sldLayoutId id="2147483669"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0.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264"/>
        <p:cNvGrpSpPr/>
        <p:nvPr/>
      </p:nvGrpSpPr>
      <p:grpSpPr>
        <a:xfrm>
          <a:off x="0" y="0"/>
          <a:ext cx="0" cy="0"/>
          <a:chOff x="0" y="0"/>
          <a:chExt cx="0" cy="0"/>
        </a:xfrm>
      </p:grpSpPr>
      <p:grpSp>
        <p:nvGrpSpPr>
          <p:cNvPr id="265" name="Google Shape;265;p27"/>
          <p:cNvGrpSpPr/>
          <p:nvPr/>
        </p:nvGrpSpPr>
        <p:grpSpPr>
          <a:xfrm>
            <a:off x="1223779" y="1070938"/>
            <a:ext cx="6696354" cy="3001556"/>
            <a:chOff x="1223796" y="1070950"/>
            <a:chExt cx="6696354" cy="3001556"/>
          </a:xfrm>
        </p:grpSpPr>
        <p:sp>
          <p:nvSpPr>
            <p:cNvPr id="266" name="Google Shape;266;p27"/>
            <p:cNvSpPr/>
            <p:nvPr/>
          </p:nvSpPr>
          <p:spPr>
            <a:xfrm>
              <a:off x="1223804" y="1070994"/>
              <a:ext cx="6696300" cy="30015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267" name="Google Shape;267;p27"/>
            <p:cNvSpPr/>
            <p:nvPr/>
          </p:nvSpPr>
          <p:spPr>
            <a:xfrm>
              <a:off x="1223850" y="1071000"/>
              <a:ext cx="6696300" cy="3001500"/>
            </a:xfrm>
            <a:prstGeom prst="rect">
              <a:avLst/>
            </a:prstGeom>
            <a:solidFill>
              <a:schemeClr val="dk2"/>
            </a:solidFill>
            <a:ln w="9525" cap="flat" cmpd="sng">
              <a:solidFill>
                <a:schemeClr val="accent6"/>
              </a:solidFill>
              <a:prstDash val="solid"/>
              <a:round/>
              <a:headEnd type="none" w="sm" len="sm"/>
              <a:tailEnd type="none" w="sm" len="sm"/>
            </a:ln>
            <a:effectLst>
              <a:outerShdw blurRad="428625" dist="9525"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268" name="Google Shape;268;p27"/>
            <p:cNvSpPr/>
            <p:nvPr/>
          </p:nvSpPr>
          <p:spPr>
            <a:xfrm>
              <a:off x="1223850" y="1070950"/>
              <a:ext cx="6696300" cy="3001500"/>
            </a:xfrm>
            <a:prstGeom prst="plaque">
              <a:avLst>
                <a:gd name="adj" fmla="val 20138"/>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269" name="Google Shape;269;p27"/>
            <p:cNvSpPr/>
            <p:nvPr/>
          </p:nvSpPr>
          <p:spPr>
            <a:xfrm>
              <a:off x="1434104" y="1281294"/>
              <a:ext cx="6275700" cy="2581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270" name="Google Shape;270;p27"/>
            <p:cNvSpPr/>
            <p:nvPr/>
          </p:nvSpPr>
          <p:spPr>
            <a:xfrm>
              <a:off x="7709797" y="3862206"/>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271" name="Google Shape;271;p27"/>
            <p:cNvSpPr/>
            <p:nvPr/>
          </p:nvSpPr>
          <p:spPr>
            <a:xfrm>
              <a:off x="1223846" y="1074431"/>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272" name="Google Shape;272;p27"/>
            <p:cNvSpPr/>
            <p:nvPr/>
          </p:nvSpPr>
          <p:spPr>
            <a:xfrm>
              <a:off x="7709796" y="1074431"/>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273" name="Google Shape;273;p27"/>
            <p:cNvSpPr/>
            <p:nvPr/>
          </p:nvSpPr>
          <p:spPr>
            <a:xfrm>
              <a:off x="1223796" y="3862206"/>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274" name="Google Shape;274;p27"/>
            <p:cNvSpPr/>
            <p:nvPr/>
          </p:nvSpPr>
          <p:spPr>
            <a:xfrm>
              <a:off x="1323979" y="1178494"/>
              <a:ext cx="6495900" cy="27864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grpSp>
      <p:sp>
        <p:nvSpPr>
          <p:cNvPr id="275" name="Google Shape;275;p27"/>
          <p:cNvSpPr txBox="1">
            <a:spLocks noGrp="1"/>
          </p:cNvSpPr>
          <p:nvPr>
            <p:ph type="ctrTitle"/>
          </p:nvPr>
        </p:nvSpPr>
        <p:spPr>
          <a:xfrm>
            <a:off x="1933891" y="1454750"/>
            <a:ext cx="5276039" cy="89015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400" dirty="0"/>
              <a:t>Toma de Decisiones</a:t>
            </a:r>
            <a:endParaRPr sz="4400" dirty="0"/>
          </a:p>
        </p:txBody>
      </p:sp>
      <p:sp>
        <p:nvSpPr>
          <p:cNvPr id="276" name="Google Shape;276;p27"/>
          <p:cNvSpPr txBox="1">
            <a:spLocks noGrp="1"/>
          </p:cNvSpPr>
          <p:nvPr>
            <p:ph type="subTitle" idx="1"/>
          </p:nvPr>
        </p:nvSpPr>
        <p:spPr>
          <a:xfrm>
            <a:off x="3272138" y="2344906"/>
            <a:ext cx="2599547" cy="12803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Esteban Oz Cordova Rodriguez</a:t>
            </a:r>
          </a:p>
          <a:p>
            <a:pPr marL="0" lvl="0" indent="0" algn="l" rtl="0">
              <a:spcBef>
                <a:spcPts val="0"/>
              </a:spcBef>
              <a:spcAft>
                <a:spcPts val="0"/>
              </a:spcAft>
              <a:buNone/>
            </a:pPr>
            <a:r>
              <a:rPr lang="en" dirty="0"/>
              <a:t>Gerardo Ortega Rojas </a:t>
            </a:r>
          </a:p>
          <a:p>
            <a:pPr marL="0" lvl="0" indent="0" algn="l" rtl="0">
              <a:spcBef>
                <a:spcPts val="0"/>
              </a:spcBef>
              <a:spcAft>
                <a:spcPts val="0"/>
              </a:spcAft>
              <a:buNone/>
            </a:pPr>
            <a:r>
              <a:rPr lang="en" dirty="0"/>
              <a:t>Vanessa Becerra Velazquez</a:t>
            </a:r>
          </a:p>
          <a:p>
            <a:pPr marL="0" lvl="0" indent="0" algn="l" rtl="0">
              <a:spcBef>
                <a:spcPts val="0"/>
              </a:spcBef>
              <a:spcAft>
                <a:spcPts val="0"/>
              </a:spcAft>
              <a:buNone/>
            </a:pPr>
            <a:r>
              <a:rPr lang="en" dirty="0"/>
              <a:t>Brisa Daniela Luna Casta</a:t>
            </a:r>
            <a:r>
              <a:rPr lang="es-MX" dirty="0"/>
              <a:t>ñ</a:t>
            </a:r>
            <a:r>
              <a:rPr lang="en-US" dirty="0"/>
              <a:t>eda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grpSp>
        <p:nvGrpSpPr>
          <p:cNvPr id="314" name="Google Shape;314;p31"/>
          <p:cNvGrpSpPr/>
          <p:nvPr/>
        </p:nvGrpSpPr>
        <p:grpSpPr>
          <a:xfrm>
            <a:off x="1223823" y="1070972"/>
            <a:ext cx="6696354" cy="3001556"/>
            <a:chOff x="1223796" y="1070950"/>
            <a:chExt cx="6696354" cy="3001556"/>
          </a:xfrm>
        </p:grpSpPr>
        <p:sp>
          <p:nvSpPr>
            <p:cNvPr id="315" name="Google Shape;315;p31"/>
            <p:cNvSpPr/>
            <p:nvPr/>
          </p:nvSpPr>
          <p:spPr>
            <a:xfrm>
              <a:off x="1223804" y="1070994"/>
              <a:ext cx="6696300" cy="30015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16" name="Google Shape;316;p31"/>
            <p:cNvSpPr/>
            <p:nvPr/>
          </p:nvSpPr>
          <p:spPr>
            <a:xfrm>
              <a:off x="1223850" y="1071000"/>
              <a:ext cx="6696300" cy="3001500"/>
            </a:xfrm>
            <a:prstGeom prst="rect">
              <a:avLst/>
            </a:prstGeom>
            <a:solidFill>
              <a:schemeClr val="dk2"/>
            </a:solidFill>
            <a:ln w="9525" cap="flat" cmpd="sng">
              <a:solidFill>
                <a:schemeClr val="accent6"/>
              </a:solidFill>
              <a:prstDash val="solid"/>
              <a:round/>
              <a:headEnd type="none" w="sm" len="sm"/>
              <a:tailEnd type="none" w="sm" len="sm"/>
            </a:ln>
            <a:effectLst>
              <a:outerShdw blurRad="428625" dist="9525"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17" name="Google Shape;317;p31"/>
            <p:cNvSpPr/>
            <p:nvPr/>
          </p:nvSpPr>
          <p:spPr>
            <a:xfrm>
              <a:off x="1223850" y="1070950"/>
              <a:ext cx="6696300" cy="3001500"/>
            </a:xfrm>
            <a:prstGeom prst="plaque">
              <a:avLst>
                <a:gd name="adj" fmla="val 20138"/>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18" name="Google Shape;318;p31"/>
            <p:cNvSpPr/>
            <p:nvPr/>
          </p:nvSpPr>
          <p:spPr>
            <a:xfrm>
              <a:off x="1434104" y="1281294"/>
              <a:ext cx="6275700" cy="2581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19" name="Google Shape;319;p31"/>
            <p:cNvSpPr/>
            <p:nvPr/>
          </p:nvSpPr>
          <p:spPr>
            <a:xfrm>
              <a:off x="7709797" y="3862206"/>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20" name="Google Shape;320;p31"/>
            <p:cNvSpPr/>
            <p:nvPr/>
          </p:nvSpPr>
          <p:spPr>
            <a:xfrm>
              <a:off x="1223846" y="1074431"/>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21" name="Google Shape;321;p31"/>
            <p:cNvSpPr/>
            <p:nvPr/>
          </p:nvSpPr>
          <p:spPr>
            <a:xfrm>
              <a:off x="7709796" y="1074431"/>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22" name="Google Shape;322;p31"/>
            <p:cNvSpPr/>
            <p:nvPr/>
          </p:nvSpPr>
          <p:spPr>
            <a:xfrm>
              <a:off x="1223796" y="3862206"/>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23" name="Google Shape;323;p31"/>
            <p:cNvSpPr/>
            <p:nvPr/>
          </p:nvSpPr>
          <p:spPr>
            <a:xfrm>
              <a:off x="1323979" y="1178494"/>
              <a:ext cx="6495900" cy="27864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grpSp>
      <p:sp>
        <p:nvSpPr>
          <p:cNvPr id="324" name="Google Shape;324;p31"/>
          <p:cNvSpPr txBox="1">
            <a:spLocks noGrp="1"/>
          </p:cNvSpPr>
          <p:nvPr>
            <p:ph type="title"/>
          </p:nvPr>
        </p:nvSpPr>
        <p:spPr>
          <a:xfrm>
            <a:off x="2328831" y="2716265"/>
            <a:ext cx="4486250" cy="8875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Ejemplos de Toma de Decisiones</a:t>
            </a:r>
            <a:endParaRPr sz="3600" dirty="0"/>
          </a:p>
        </p:txBody>
      </p:sp>
      <p:sp>
        <p:nvSpPr>
          <p:cNvPr id="325" name="Google Shape;325;p31"/>
          <p:cNvSpPr txBox="1">
            <a:spLocks noGrp="1"/>
          </p:cNvSpPr>
          <p:nvPr>
            <p:ph type="title" idx="2"/>
          </p:nvPr>
        </p:nvSpPr>
        <p:spPr>
          <a:xfrm>
            <a:off x="4120472" y="1459896"/>
            <a:ext cx="902967" cy="74170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Tree>
    <p:extLst>
      <p:ext uri="{BB962C8B-B14F-4D97-AF65-F5344CB8AC3E}">
        <p14:creationId xmlns:p14="http://schemas.microsoft.com/office/powerpoint/2010/main" val="2893089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grpSp>
        <p:nvGrpSpPr>
          <p:cNvPr id="383" name="Google Shape;383;p36"/>
          <p:cNvGrpSpPr/>
          <p:nvPr/>
        </p:nvGrpSpPr>
        <p:grpSpPr>
          <a:xfrm>
            <a:off x="1223823" y="1070972"/>
            <a:ext cx="6696354" cy="3001556"/>
            <a:chOff x="1223796" y="1070950"/>
            <a:chExt cx="6696354" cy="3001556"/>
          </a:xfrm>
        </p:grpSpPr>
        <p:sp>
          <p:nvSpPr>
            <p:cNvPr id="384" name="Google Shape;384;p36"/>
            <p:cNvSpPr/>
            <p:nvPr/>
          </p:nvSpPr>
          <p:spPr>
            <a:xfrm>
              <a:off x="1223804" y="1070994"/>
              <a:ext cx="6696300" cy="30015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85" name="Google Shape;385;p36"/>
            <p:cNvSpPr/>
            <p:nvPr/>
          </p:nvSpPr>
          <p:spPr>
            <a:xfrm>
              <a:off x="1223850" y="1071000"/>
              <a:ext cx="6696300" cy="3001500"/>
            </a:xfrm>
            <a:prstGeom prst="rect">
              <a:avLst/>
            </a:prstGeom>
            <a:solidFill>
              <a:schemeClr val="dk2"/>
            </a:solidFill>
            <a:ln w="9525" cap="flat" cmpd="sng">
              <a:solidFill>
                <a:schemeClr val="accent6"/>
              </a:solidFill>
              <a:prstDash val="solid"/>
              <a:round/>
              <a:headEnd type="none" w="sm" len="sm"/>
              <a:tailEnd type="none" w="sm" len="sm"/>
            </a:ln>
            <a:effectLst>
              <a:outerShdw blurRad="428625" dist="9525"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86" name="Google Shape;386;p36"/>
            <p:cNvSpPr/>
            <p:nvPr/>
          </p:nvSpPr>
          <p:spPr>
            <a:xfrm>
              <a:off x="1223850" y="1070950"/>
              <a:ext cx="6696300" cy="3001500"/>
            </a:xfrm>
            <a:prstGeom prst="plaque">
              <a:avLst>
                <a:gd name="adj" fmla="val 20138"/>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87" name="Google Shape;387;p36"/>
            <p:cNvSpPr/>
            <p:nvPr/>
          </p:nvSpPr>
          <p:spPr>
            <a:xfrm>
              <a:off x="1434104" y="1281294"/>
              <a:ext cx="6275700" cy="2581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88" name="Google Shape;388;p36"/>
            <p:cNvSpPr/>
            <p:nvPr/>
          </p:nvSpPr>
          <p:spPr>
            <a:xfrm>
              <a:off x="7709797" y="3862206"/>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89" name="Google Shape;389;p36"/>
            <p:cNvSpPr/>
            <p:nvPr/>
          </p:nvSpPr>
          <p:spPr>
            <a:xfrm>
              <a:off x="1223846" y="1074431"/>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90" name="Google Shape;390;p36"/>
            <p:cNvSpPr/>
            <p:nvPr/>
          </p:nvSpPr>
          <p:spPr>
            <a:xfrm>
              <a:off x="7709796" y="1074431"/>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91" name="Google Shape;391;p36"/>
            <p:cNvSpPr/>
            <p:nvPr/>
          </p:nvSpPr>
          <p:spPr>
            <a:xfrm>
              <a:off x="1223796" y="3862206"/>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92" name="Google Shape;392;p36"/>
            <p:cNvSpPr/>
            <p:nvPr/>
          </p:nvSpPr>
          <p:spPr>
            <a:xfrm>
              <a:off x="1323979" y="1178494"/>
              <a:ext cx="6495900" cy="27864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grpSp>
      <p:sp>
        <p:nvSpPr>
          <p:cNvPr id="394" name="Google Shape;394;p36"/>
          <p:cNvSpPr txBox="1">
            <a:spLocks noGrp="1"/>
          </p:cNvSpPr>
          <p:nvPr>
            <p:ph type="subTitle" idx="1"/>
          </p:nvPr>
        </p:nvSpPr>
        <p:spPr>
          <a:xfrm>
            <a:off x="1761079" y="1622976"/>
            <a:ext cx="5621700" cy="193797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sz="2000" dirty="0"/>
              <a:t>Las decisiones son una parte muy importante de nuestras vidas cotidianas, ya que cada segundo tomamos decisiones, sea de forma consciente o inconsciente. A continuación, se mencionarán varios ejemplos de toma de decisiones.</a:t>
            </a:r>
            <a:endParaRPr sz="2000" dirty="0"/>
          </a:p>
        </p:txBody>
      </p:sp>
    </p:spTree>
    <p:extLst>
      <p:ext uri="{BB962C8B-B14F-4D97-AF65-F5344CB8AC3E}">
        <p14:creationId xmlns:p14="http://schemas.microsoft.com/office/powerpoint/2010/main" val="3620293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grpSp>
        <p:nvGrpSpPr>
          <p:cNvPr id="314" name="Google Shape;314;p31"/>
          <p:cNvGrpSpPr/>
          <p:nvPr/>
        </p:nvGrpSpPr>
        <p:grpSpPr>
          <a:xfrm>
            <a:off x="1223823" y="1070972"/>
            <a:ext cx="6696354" cy="3001556"/>
            <a:chOff x="1223796" y="1070950"/>
            <a:chExt cx="6696354" cy="3001556"/>
          </a:xfrm>
        </p:grpSpPr>
        <p:sp>
          <p:nvSpPr>
            <p:cNvPr id="315" name="Google Shape;315;p31"/>
            <p:cNvSpPr/>
            <p:nvPr/>
          </p:nvSpPr>
          <p:spPr>
            <a:xfrm>
              <a:off x="1223804" y="1070994"/>
              <a:ext cx="6696300" cy="30015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16" name="Google Shape;316;p31"/>
            <p:cNvSpPr/>
            <p:nvPr/>
          </p:nvSpPr>
          <p:spPr>
            <a:xfrm>
              <a:off x="1223850" y="1071000"/>
              <a:ext cx="6696300" cy="3001500"/>
            </a:xfrm>
            <a:prstGeom prst="rect">
              <a:avLst/>
            </a:prstGeom>
            <a:solidFill>
              <a:schemeClr val="dk2"/>
            </a:solidFill>
            <a:ln w="9525" cap="flat" cmpd="sng">
              <a:solidFill>
                <a:schemeClr val="accent6"/>
              </a:solidFill>
              <a:prstDash val="solid"/>
              <a:round/>
              <a:headEnd type="none" w="sm" len="sm"/>
              <a:tailEnd type="none" w="sm" len="sm"/>
            </a:ln>
            <a:effectLst>
              <a:outerShdw blurRad="428625" dist="9525"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17" name="Google Shape;317;p31"/>
            <p:cNvSpPr/>
            <p:nvPr/>
          </p:nvSpPr>
          <p:spPr>
            <a:xfrm>
              <a:off x="1223850" y="1070950"/>
              <a:ext cx="6696300" cy="3001500"/>
            </a:xfrm>
            <a:prstGeom prst="plaque">
              <a:avLst>
                <a:gd name="adj" fmla="val 20138"/>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18" name="Google Shape;318;p31"/>
            <p:cNvSpPr/>
            <p:nvPr/>
          </p:nvSpPr>
          <p:spPr>
            <a:xfrm>
              <a:off x="1434104" y="1281294"/>
              <a:ext cx="6275700" cy="2581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19" name="Google Shape;319;p31"/>
            <p:cNvSpPr/>
            <p:nvPr/>
          </p:nvSpPr>
          <p:spPr>
            <a:xfrm>
              <a:off x="7709797" y="3862206"/>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20" name="Google Shape;320;p31"/>
            <p:cNvSpPr/>
            <p:nvPr/>
          </p:nvSpPr>
          <p:spPr>
            <a:xfrm>
              <a:off x="1223846" y="1074431"/>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21" name="Google Shape;321;p31"/>
            <p:cNvSpPr/>
            <p:nvPr/>
          </p:nvSpPr>
          <p:spPr>
            <a:xfrm>
              <a:off x="7709796" y="1074431"/>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22" name="Google Shape;322;p31"/>
            <p:cNvSpPr/>
            <p:nvPr/>
          </p:nvSpPr>
          <p:spPr>
            <a:xfrm>
              <a:off x="1223796" y="3862206"/>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23" name="Google Shape;323;p31"/>
            <p:cNvSpPr/>
            <p:nvPr/>
          </p:nvSpPr>
          <p:spPr>
            <a:xfrm>
              <a:off x="1323979" y="1178494"/>
              <a:ext cx="6495900" cy="27864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grpSp>
      <p:sp>
        <p:nvSpPr>
          <p:cNvPr id="324" name="Google Shape;324;p31"/>
          <p:cNvSpPr txBox="1">
            <a:spLocks noGrp="1"/>
          </p:cNvSpPr>
          <p:nvPr>
            <p:ph type="title"/>
          </p:nvPr>
        </p:nvSpPr>
        <p:spPr>
          <a:xfrm>
            <a:off x="2874748" y="1845213"/>
            <a:ext cx="4533987" cy="145300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Herramientas de Toma de Decisiones</a:t>
            </a:r>
            <a:endParaRPr sz="3600" dirty="0"/>
          </a:p>
        </p:txBody>
      </p:sp>
      <p:sp>
        <p:nvSpPr>
          <p:cNvPr id="325" name="Google Shape;325;p31"/>
          <p:cNvSpPr txBox="1">
            <a:spLocks noGrp="1"/>
          </p:cNvSpPr>
          <p:nvPr>
            <p:ph type="title" idx="2"/>
          </p:nvPr>
        </p:nvSpPr>
        <p:spPr>
          <a:xfrm>
            <a:off x="1735265" y="2189711"/>
            <a:ext cx="874936" cy="7640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spTree>
    <p:extLst>
      <p:ext uri="{BB962C8B-B14F-4D97-AF65-F5344CB8AC3E}">
        <p14:creationId xmlns:p14="http://schemas.microsoft.com/office/powerpoint/2010/main" val="1577470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Lluvia de Ideas</a:t>
            </a:r>
            <a:endParaRPr dirty="0"/>
          </a:p>
        </p:txBody>
      </p:sp>
      <p:sp>
        <p:nvSpPr>
          <p:cNvPr id="308" name="Google Shape;308;p30"/>
          <p:cNvSpPr txBox="1">
            <a:spLocks noGrp="1"/>
          </p:cNvSpPr>
          <p:nvPr>
            <p:ph type="subTitle" idx="1"/>
          </p:nvPr>
        </p:nvSpPr>
        <p:spPr>
          <a:xfrm>
            <a:off x="5544631" y="1863624"/>
            <a:ext cx="3252795" cy="141625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800" dirty="0"/>
              <a:t>Cantidad sobre Calidad</a:t>
            </a:r>
          </a:p>
          <a:p>
            <a:pPr marL="285750" lvl="0" indent="-285750" algn="l" rtl="0">
              <a:spcBef>
                <a:spcPts val="0"/>
              </a:spcBef>
              <a:spcAft>
                <a:spcPts val="0"/>
              </a:spcAft>
              <a:buFont typeface="Arial" panose="020B0604020202020204" pitchFamily="34" charset="0"/>
              <a:buChar char="•"/>
            </a:pPr>
            <a:r>
              <a:rPr lang="en-US" sz="1800" dirty="0"/>
              <a:t>Suspension del juicio </a:t>
            </a:r>
          </a:p>
          <a:p>
            <a:pPr marL="285750" lvl="0" indent="-285750" algn="l" rtl="0">
              <a:spcBef>
                <a:spcPts val="0"/>
              </a:spcBef>
              <a:spcAft>
                <a:spcPts val="0"/>
              </a:spcAft>
              <a:buFont typeface="Arial" panose="020B0604020202020204" pitchFamily="34" charset="0"/>
              <a:buChar char="•"/>
            </a:pPr>
            <a:r>
              <a:rPr lang="en-US" sz="1800" dirty="0"/>
              <a:t>Libertad creative</a:t>
            </a:r>
          </a:p>
          <a:p>
            <a:pPr marL="285750" lvl="0" indent="-285750" algn="l" rtl="0">
              <a:spcBef>
                <a:spcPts val="0"/>
              </a:spcBef>
              <a:spcAft>
                <a:spcPts val="0"/>
              </a:spcAft>
              <a:buFont typeface="Arial" panose="020B0604020202020204" pitchFamily="34" charset="0"/>
              <a:buChar char="•"/>
            </a:pPr>
            <a:r>
              <a:rPr lang="en-US" sz="1800" dirty="0"/>
              <a:t>Construccion sobre ideas previas</a:t>
            </a:r>
          </a:p>
          <a:p>
            <a:pPr marL="285750" lvl="0" indent="-285750" algn="l" rtl="0">
              <a:spcBef>
                <a:spcPts val="0"/>
              </a:spcBef>
              <a:spcAft>
                <a:spcPts val="0"/>
              </a:spcAft>
              <a:buFont typeface="Arial" panose="020B0604020202020204" pitchFamily="34" charset="0"/>
              <a:buChar char="•"/>
            </a:pPr>
            <a:r>
              <a:rPr lang="en-US" sz="1800" dirty="0"/>
              <a:t>Diversidad de perspectivas</a:t>
            </a:r>
          </a:p>
        </p:txBody>
      </p:sp>
      <p:sp>
        <p:nvSpPr>
          <p:cNvPr id="309" name="Google Shape;309;p30"/>
          <p:cNvSpPr txBox="1">
            <a:spLocks noGrp="1"/>
          </p:cNvSpPr>
          <p:nvPr>
            <p:ph type="subTitle" idx="2"/>
          </p:nvPr>
        </p:nvSpPr>
        <p:spPr>
          <a:xfrm>
            <a:off x="876069" y="1737997"/>
            <a:ext cx="4018252" cy="214072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sz="1600" dirty="0"/>
              <a:t>La lluvia de ideas es una técnica de generación de ideas utilizada para encontrar soluciones creativas a un problema o desarrollar nuevas propuestas. Su principal objetivo es fomentar la libre expresión de ideas en un ambiente colaborativo, sin restricciones ni críticas durante la fase inicial, lo que permite que surjan conceptos originales e innovadores.</a:t>
            </a:r>
          </a:p>
        </p:txBody>
      </p:sp>
      <p:sp>
        <p:nvSpPr>
          <p:cNvPr id="3" name="Google Shape;307;p30">
            <a:extLst>
              <a:ext uri="{FF2B5EF4-FFF2-40B4-BE49-F238E27FC236}">
                <a16:creationId xmlns:a16="http://schemas.microsoft.com/office/drawing/2014/main" id="{79AB45CC-924D-123C-8206-82899DB6FEB1}"/>
              </a:ext>
            </a:extLst>
          </p:cNvPr>
          <p:cNvSpPr txBox="1">
            <a:spLocks/>
          </p:cNvSpPr>
          <p:nvPr/>
        </p:nvSpPr>
        <p:spPr>
          <a:xfrm>
            <a:off x="1766475" y="1097710"/>
            <a:ext cx="2237440" cy="4845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iro Kannada"/>
              <a:buNone/>
              <a:defRPr sz="2800" b="0" i="0" u="none" strike="noStrike" cap="none">
                <a:solidFill>
                  <a:schemeClr val="dk1"/>
                </a:solidFill>
                <a:latin typeface="Tiro Kannada"/>
                <a:ea typeface="Tiro Kannada"/>
                <a:cs typeface="Tiro Kannada"/>
                <a:sym typeface="Tiro Kannada"/>
              </a:defRPr>
            </a:lvl1pPr>
            <a:lvl2pPr marR="0" lvl="1"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2pPr>
            <a:lvl3pPr marR="0" lvl="2"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3pPr>
            <a:lvl4pPr marR="0" lvl="3"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4pPr>
            <a:lvl5pPr marR="0" lvl="4"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5pPr>
            <a:lvl6pPr marR="0" lvl="5"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6pPr>
            <a:lvl7pPr marR="0" lvl="6"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7pPr>
            <a:lvl8pPr marR="0" lvl="7"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8pPr>
            <a:lvl9pPr marR="0" lvl="8"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9pPr>
          </a:lstStyle>
          <a:p>
            <a:r>
              <a:rPr lang="es-MX" sz="2400" dirty="0"/>
              <a:t>Definición</a:t>
            </a:r>
          </a:p>
        </p:txBody>
      </p:sp>
      <p:sp>
        <p:nvSpPr>
          <p:cNvPr id="4" name="Google Shape;307;p30">
            <a:extLst>
              <a:ext uri="{FF2B5EF4-FFF2-40B4-BE49-F238E27FC236}">
                <a16:creationId xmlns:a16="http://schemas.microsoft.com/office/drawing/2014/main" id="{73312BE8-B11E-7C74-47B3-88F03578274E}"/>
              </a:ext>
            </a:extLst>
          </p:cNvPr>
          <p:cNvSpPr txBox="1">
            <a:spLocks/>
          </p:cNvSpPr>
          <p:nvPr/>
        </p:nvSpPr>
        <p:spPr>
          <a:xfrm>
            <a:off x="5940795" y="1198380"/>
            <a:ext cx="2237440" cy="4845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Tiro Kannada"/>
              <a:buNone/>
              <a:defRPr sz="2800" b="0" i="0" u="none" strike="noStrike" cap="none">
                <a:solidFill>
                  <a:schemeClr val="dk1"/>
                </a:solidFill>
                <a:latin typeface="Tiro Kannada"/>
                <a:ea typeface="Tiro Kannada"/>
                <a:cs typeface="Tiro Kannada"/>
                <a:sym typeface="Tiro Kannada"/>
              </a:defRPr>
            </a:lvl1pPr>
            <a:lvl2pPr marR="0" lvl="1"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2pPr>
            <a:lvl3pPr marR="0" lvl="2"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3pPr>
            <a:lvl4pPr marR="0" lvl="3"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4pPr>
            <a:lvl5pPr marR="0" lvl="4"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5pPr>
            <a:lvl6pPr marR="0" lvl="5"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6pPr>
            <a:lvl7pPr marR="0" lvl="6"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7pPr>
            <a:lvl8pPr marR="0" lvl="7"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8pPr>
            <a:lvl9pPr marR="0" lvl="8"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9pPr>
          </a:lstStyle>
          <a:p>
            <a:r>
              <a:rPr lang="es-MX" sz="2400" dirty="0"/>
              <a:t>Características</a:t>
            </a:r>
          </a:p>
        </p:txBody>
      </p:sp>
    </p:spTree>
    <p:extLst>
      <p:ext uri="{BB962C8B-B14F-4D97-AF65-F5344CB8AC3E}">
        <p14:creationId xmlns:p14="http://schemas.microsoft.com/office/powerpoint/2010/main" val="2474187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2"/>
          <p:cNvSpPr txBox="1">
            <a:spLocks noGrp="1"/>
          </p:cNvSpPr>
          <p:nvPr>
            <p:ph type="title"/>
          </p:nvPr>
        </p:nvSpPr>
        <p:spPr>
          <a:xfrm>
            <a:off x="2991691" y="415288"/>
            <a:ext cx="3517463" cy="7072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Arbol de Decisiones</a:t>
            </a:r>
            <a:endParaRPr dirty="0"/>
          </a:p>
        </p:txBody>
      </p:sp>
      <p:sp>
        <p:nvSpPr>
          <p:cNvPr id="332" name="Google Shape;332;p32"/>
          <p:cNvSpPr txBox="1">
            <a:spLocks noGrp="1"/>
          </p:cNvSpPr>
          <p:nvPr>
            <p:ph type="subTitle" idx="1"/>
          </p:nvPr>
        </p:nvSpPr>
        <p:spPr>
          <a:xfrm>
            <a:off x="563883" y="869795"/>
            <a:ext cx="4186540" cy="2996100"/>
          </a:xfrm>
          <a:prstGeom prst="rect">
            <a:avLst/>
          </a:prstGeom>
        </p:spPr>
        <p:txBody>
          <a:bodyPr spcFirstLastPara="1" wrap="square" lIns="91425" tIns="91425" rIns="91425" bIns="91425" anchor="t" anchorCtr="0">
            <a:noAutofit/>
          </a:bodyPr>
          <a:lstStyle/>
          <a:p>
            <a:pPr marL="139700" lvl="0" indent="0" algn="l" rtl="0">
              <a:spcBef>
                <a:spcPts val="1000"/>
              </a:spcBef>
              <a:spcAft>
                <a:spcPts val="0"/>
              </a:spcAft>
              <a:buSzPts val="1400"/>
              <a:buNone/>
            </a:pPr>
            <a:r>
              <a:rPr lang="es-MX" sz="1600" dirty="0"/>
              <a:t>Un árbol de decisiones es una herramienta gráfica utilizada en el campo de la toma de decisiones y el análisis predictivo.</a:t>
            </a:r>
          </a:p>
          <a:p>
            <a:pPr marL="139700" lvl="0" indent="0" algn="l" rtl="0">
              <a:spcBef>
                <a:spcPts val="1000"/>
              </a:spcBef>
              <a:spcAft>
                <a:spcPts val="0"/>
              </a:spcAft>
              <a:buSzPts val="1400"/>
              <a:buNone/>
            </a:pPr>
            <a:r>
              <a:rPr lang="es-MX" sz="1600" b="1" u="sng" dirty="0"/>
              <a:t>Usos:</a:t>
            </a:r>
          </a:p>
          <a:p>
            <a:pPr>
              <a:spcBef>
                <a:spcPts val="1000"/>
              </a:spcBef>
            </a:pPr>
            <a:r>
              <a:rPr lang="es-MX" sz="1600" dirty="0"/>
              <a:t>Clasificación</a:t>
            </a:r>
          </a:p>
          <a:p>
            <a:pPr>
              <a:spcBef>
                <a:spcPts val="1000"/>
              </a:spcBef>
            </a:pPr>
            <a:r>
              <a:rPr lang="es-MX" sz="1600" dirty="0"/>
              <a:t>Regresión</a:t>
            </a:r>
          </a:p>
          <a:p>
            <a:pPr>
              <a:spcBef>
                <a:spcPts val="1000"/>
              </a:spcBef>
            </a:pPr>
            <a:r>
              <a:rPr lang="es-MX" sz="1600" dirty="0"/>
              <a:t>Toma de decisiones</a:t>
            </a:r>
          </a:p>
          <a:p>
            <a:pPr marL="139700" lvl="0" indent="0" algn="l" rtl="0">
              <a:spcBef>
                <a:spcPts val="1000"/>
              </a:spcBef>
              <a:spcAft>
                <a:spcPts val="0"/>
              </a:spcAft>
              <a:buSzPts val="1400"/>
              <a:buNone/>
            </a:pPr>
            <a:r>
              <a:rPr lang="es-MX" sz="1600" dirty="0"/>
              <a:t>El árbol de decisiones es muy útil porque es fácil de interpretar y visualizar, lo que ayuda a entender cómo se llega a una decisión.</a:t>
            </a:r>
          </a:p>
        </p:txBody>
      </p:sp>
      <p:pic>
        <p:nvPicPr>
          <p:cNvPr id="1044" name="Picture 20" descr="Árbol de decisiones: Definición, pasos hacer uno y ejemplos">
            <a:extLst>
              <a:ext uri="{FF2B5EF4-FFF2-40B4-BE49-F238E27FC236}">
                <a16:creationId xmlns:a16="http://schemas.microsoft.com/office/drawing/2014/main" id="{0B431C46-A876-ED65-8518-F17923E1D22F}"/>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t="816" b="816"/>
          <a:stretch>
            <a:fillRect/>
          </a:stretch>
        </p:blipFill>
        <p:spPr bwMode="auto">
          <a:xfrm>
            <a:off x="4943709" y="1388138"/>
            <a:ext cx="3367706" cy="2367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069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F72E25D1-D7A8-C8E9-1B7E-EA1D1DBAE95C}"/>
            </a:ext>
          </a:extLst>
        </p:cNvPr>
        <p:cNvGrpSpPr/>
        <p:nvPr/>
      </p:nvGrpSpPr>
      <p:grpSpPr>
        <a:xfrm>
          <a:off x="0" y="0"/>
          <a:ext cx="0" cy="0"/>
          <a:chOff x="0" y="0"/>
          <a:chExt cx="0" cy="0"/>
        </a:xfrm>
      </p:grpSpPr>
      <p:sp>
        <p:nvSpPr>
          <p:cNvPr id="331" name="Google Shape;331;p32">
            <a:extLst>
              <a:ext uri="{FF2B5EF4-FFF2-40B4-BE49-F238E27FC236}">
                <a16:creationId xmlns:a16="http://schemas.microsoft.com/office/drawing/2014/main" id="{A542C4B9-8AFA-E682-9AED-CFB20B24BED9}"/>
              </a:ext>
            </a:extLst>
          </p:cNvPr>
          <p:cNvSpPr txBox="1">
            <a:spLocks noGrp="1"/>
          </p:cNvSpPr>
          <p:nvPr>
            <p:ph type="title"/>
          </p:nvPr>
        </p:nvSpPr>
        <p:spPr>
          <a:xfrm>
            <a:off x="2932492" y="482197"/>
            <a:ext cx="3279016" cy="6329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Diagrama de Ishikawa</a:t>
            </a:r>
            <a:endParaRPr sz="2400" dirty="0"/>
          </a:p>
        </p:txBody>
      </p:sp>
      <p:sp>
        <p:nvSpPr>
          <p:cNvPr id="332" name="Google Shape;332;p32">
            <a:extLst>
              <a:ext uri="{FF2B5EF4-FFF2-40B4-BE49-F238E27FC236}">
                <a16:creationId xmlns:a16="http://schemas.microsoft.com/office/drawing/2014/main" id="{D3D75439-FF8D-EBC2-7179-61329435820B}"/>
              </a:ext>
            </a:extLst>
          </p:cNvPr>
          <p:cNvSpPr txBox="1">
            <a:spLocks noGrp="1"/>
          </p:cNvSpPr>
          <p:nvPr>
            <p:ph type="subTitle" idx="1"/>
          </p:nvPr>
        </p:nvSpPr>
        <p:spPr>
          <a:xfrm>
            <a:off x="645657" y="959004"/>
            <a:ext cx="3926343" cy="3055435"/>
          </a:xfrm>
          <a:prstGeom prst="rect">
            <a:avLst/>
          </a:prstGeom>
        </p:spPr>
        <p:txBody>
          <a:bodyPr spcFirstLastPara="1" wrap="square" lIns="91425" tIns="91425" rIns="91425" bIns="91425" anchor="t" anchorCtr="0">
            <a:noAutofit/>
          </a:bodyPr>
          <a:lstStyle/>
          <a:p>
            <a:pPr marL="139700" lvl="0" indent="0" algn="l" rtl="0">
              <a:spcBef>
                <a:spcPts val="1000"/>
              </a:spcBef>
              <a:spcAft>
                <a:spcPts val="0"/>
              </a:spcAft>
              <a:buSzPts val="1400"/>
              <a:buNone/>
            </a:pPr>
            <a:r>
              <a:rPr lang="es-MX" sz="1600" dirty="0"/>
              <a:t>Un diagrama de Ishikawa es una herramienta eficaz para la resolución de problemas. En lugar de centrarse en una solución rápida, este diagrama permite a los equipos identificar la causa raíz de un problema para encontrar una solución a largo plazo.</a:t>
            </a:r>
          </a:p>
          <a:p>
            <a:pPr marL="139700" lvl="0" indent="0" algn="l" rtl="0">
              <a:spcBef>
                <a:spcPts val="1000"/>
              </a:spcBef>
              <a:spcAft>
                <a:spcPts val="0"/>
              </a:spcAft>
              <a:buSzPts val="1400"/>
              <a:buNone/>
            </a:pPr>
            <a:r>
              <a:rPr lang="es-MX" sz="1600" dirty="0"/>
              <a:t> </a:t>
            </a:r>
            <a:r>
              <a:rPr lang="es-MX" sz="1600" b="1" u="sng" dirty="0"/>
              <a:t>Categorías:</a:t>
            </a:r>
          </a:p>
          <a:p>
            <a:pPr>
              <a:spcBef>
                <a:spcPts val="1000"/>
              </a:spcBef>
            </a:pPr>
            <a:r>
              <a:rPr lang="es-MX" sz="1600" dirty="0"/>
              <a:t>Cabeza de Pez</a:t>
            </a:r>
          </a:p>
          <a:p>
            <a:pPr>
              <a:spcBef>
                <a:spcPts val="1000"/>
              </a:spcBef>
            </a:pPr>
            <a:r>
              <a:rPr lang="es-MX" sz="1600" dirty="0"/>
              <a:t>Espinas</a:t>
            </a:r>
          </a:p>
          <a:p>
            <a:pPr>
              <a:spcBef>
                <a:spcPts val="1000"/>
              </a:spcBef>
            </a:pPr>
            <a:r>
              <a:rPr lang="es-MX" sz="1600" dirty="0"/>
              <a:t>Huesos</a:t>
            </a:r>
          </a:p>
        </p:txBody>
      </p:sp>
      <p:pic>
        <p:nvPicPr>
          <p:cNvPr id="7" name="Imagen 6">
            <a:extLst>
              <a:ext uri="{FF2B5EF4-FFF2-40B4-BE49-F238E27FC236}">
                <a16:creationId xmlns:a16="http://schemas.microsoft.com/office/drawing/2014/main" id="{62415A3B-C20B-32AF-82DD-E7491158C585}"/>
              </a:ext>
            </a:extLst>
          </p:cNvPr>
          <p:cNvPicPr>
            <a:picLocks noChangeAspect="1"/>
          </p:cNvPicPr>
          <p:nvPr/>
        </p:nvPicPr>
        <p:blipFill>
          <a:blip r:embed="rId3"/>
          <a:stretch>
            <a:fillRect/>
          </a:stretch>
        </p:blipFill>
        <p:spPr>
          <a:xfrm>
            <a:off x="4572000" y="1562641"/>
            <a:ext cx="3661666" cy="2170152"/>
          </a:xfrm>
          <a:prstGeom prst="rect">
            <a:avLst/>
          </a:prstGeom>
        </p:spPr>
      </p:pic>
    </p:spTree>
    <p:extLst>
      <p:ext uri="{BB962C8B-B14F-4D97-AF65-F5344CB8AC3E}">
        <p14:creationId xmlns:p14="http://schemas.microsoft.com/office/powerpoint/2010/main" val="2632470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E17D9AF2-F024-55E3-5CE1-D173E1B8DC84}"/>
            </a:ext>
          </a:extLst>
        </p:cNvPr>
        <p:cNvGrpSpPr/>
        <p:nvPr/>
      </p:nvGrpSpPr>
      <p:grpSpPr>
        <a:xfrm>
          <a:off x="0" y="0"/>
          <a:ext cx="0" cy="0"/>
          <a:chOff x="0" y="0"/>
          <a:chExt cx="0" cy="0"/>
        </a:xfrm>
      </p:grpSpPr>
      <p:sp>
        <p:nvSpPr>
          <p:cNvPr id="331" name="Google Shape;331;p32">
            <a:extLst>
              <a:ext uri="{FF2B5EF4-FFF2-40B4-BE49-F238E27FC236}">
                <a16:creationId xmlns:a16="http://schemas.microsoft.com/office/drawing/2014/main" id="{23A249D8-0629-A07A-88DA-E63F390021DB}"/>
              </a:ext>
            </a:extLst>
          </p:cNvPr>
          <p:cNvSpPr txBox="1">
            <a:spLocks noGrp="1"/>
          </p:cNvSpPr>
          <p:nvPr>
            <p:ph type="title"/>
          </p:nvPr>
        </p:nvSpPr>
        <p:spPr>
          <a:xfrm>
            <a:off x="2932492" y="482197"/>
            <a:ext cx="3279016" cy="6329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Diagrama de Paretto</a:t>
            </a:r>
            <a:endParaRPr sz="2400" dirty="0"/>
          </a:p>
        </p:txBody>
      </p:sp>
      <p:sp>
        <p:nvSpPr>
          <p:cNvPr id="332" name="Google Shape;332;p32">
            <a:extLst>
              <a:ext uri="{FF2B5EF4-FFF2-40B4-BE49-F238E27FC236}">
                <a16:creationId xmlns:a16="http://schemas.microsoft.com/office/drawing/2014/main" id="{CF5AB1BE-F57F-3ED4-127F-DFC5163ADA75}"/>
              </a:ext>
            </a:extLst>
          </p:cNvPr>
          <p:cNvSpPr txBox="1">
            <a:spLocks noGrp="1"/>
          </p:cNvSpPr>
          <p:nvPr>
            <p:ph type="subTitle" idx="1"/>
          </p:nvPr>
        </p:nvSpPr>
        <p:spPr>
          <a:xfrm>
            <a:off x="634227" y="1115123"/>
            <a:ext cx="3926343" cy="3055435"/>
          </a:xfrm>
          <a:prstGeom prst="rect">
            <a:avLst/>
          </a:prstGeom>
        </p:spPr>
        <p:txBody>
          <a:bodyPr spcFirstLastPara="1" wrap="square" lIns="91425" tIns="91425" rIns="91425" bIns="91425" anchor="t" anchorCtr="0">
            <a:noAutofit/>
          </a:bodyPr>
          <a:lstStyle/>
          <a:p>
            <a:pPr marL="139700" lvl="0" indent="0" algn="l" rtl="0">
              <a:spcBef>
                <a:spcPts val="1000"/>
              </a:spcBef>
              <a:spcAft>
                <a:spcPts val="0"/>
              </a:spcAft>
              <a:buSzPts val="1400"/>
              <a:buNone/>
            </a:pPr>
            <a:r>
              <a:rPr lang="es-MX" dirty="0"/>
              <a:t>Un diagrama de Pareto es un ejemplo especial de diagrama de barras. En el diagrama de Pareto las barras se ordenan por conteos de frecuencia, del más alto al más bajo. Estos diagramas se usan a menudo para identificar áreas en las que centrarse primero en mejora de procesos. </a:t>
            </a:r>
          </a:p>
          <a:p>
            <a:pPr marL="139700" lvl="0" indent="0" algn="l" rtl="0">
              <a:spcBef>
                <a:spcPts val="1000"/>
              </a:spcBef>
              <a:spcAft>
                <a:spcPts val="0"/>
              </a:spcAft>
              <a:buSzPts val="1400"/>
              <a:buNone/>
            </a:pPr>
            <a:r>
              <a:rPr lang="es-MX" dirty="0"/>
              <a:t>Los diagramas de Pareto reflejan los conteos ordenados de frecuencia de valores de los distintos niveles de una variable categórica o nominal. Estos diagramas se basan en la regla del 80/20. Esta regla sostiene que aproximadamente el 80 % de los problemas se derivan del 20 % de las causas.</a:t>
            </a:r>
          </a:p>
        </p:txBody>
      </p:sp>
      <p:pic>
        <p:nvPicPr>
          <p:cNvPr id="3" name="Imagen 2">
            <a:extLst>
              <a:ext uri="{FF2B5EF4-FFF2-40B4-BE49-F238E27FC236}">
                <a16:creationId xmlns:a16="http://schemas.microsoft.com/office/drawing/2014/main" id="{129386D0-B53A-5E14-0A78-B811B909106D}"/>
              </a:ext>
            </a:extLst>
          </p:cNvPr>
          <p:cNvPicPr>
            <a:picLocks noChangeAspect="1"/>
          </p:cNvPicPr>
          <p:nvPr/>
        </p:nvPicPr>
        <p:blipFill>
          <a:blip r:embed="rId3"/>
          <a:stretch>
            <a:fillRect/>
          </a:stretch>
        </p:blipFill>
        <p:spPr>
          <a:xfrm>
            <a:off x="4835864" y="1338147"/>
            <a:ext cx="3438341" cy="3053739"/>
          </a:xfrm>
          <a:prstGeom prst="rect">
            <a:avLst/>
          </a:prstGeom>
        </p:spPr>
      </p:pic>
    </p:spTree>
    <p:extLst>
      <p:ext uri="{BB962C8B-B14F-4D97-AF65-F5344CB8AC3E}">
        <p14:creationId xmlns:p14="http://schemas.microsoft.com/office/powerpoint/2010/main" val="3768054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1">
          <a:extLst>
            <a:ext uri="{FF2B5EF4-FFF2-40B4-BE49-F238E27FC236}">
              <a16:creationId xmlns:a16="http://schemas.microsoft.com/office/drawing/2014/main" id="{573BFC1D-3E86-A2AC-2C80-9EDC7BB72DF0}"/>
            </a:ext>
          </a:extLst>
        </p:cNvPr>
        <p:cNvGrpSpPr/>
        <p:nvPr/>
      </p:nvGrpSpPr>
      <p:grpSpPr>
        <a:xfrm>
          <a:off x="0" y="0"/>
          <a:ext cx="0" cy="0"/>
          <a:chOff x="0" y="0"/>
          <a:chExt cx="0" cy="0"/>
        </a:xfrm>
      </p:grpSpPr>
      <p:sp>
        <p:nvSpPr>
          <p:cNvPr id="1002" name="Google Shape;1002;p46">
            <a:extLst>
              <a:ext uri="{FF2B5EF4-FFF2-40B4-BE49-F238E27FC236}">
                <a16:creationId xmlns:a16="http://schemas.microsoft.com/office/drawing/2014/main" id="{3A6DBFB0-E4B0-050B-0C4D-F811A1854950}"/>
              </a:ext>
            </a:extLst>
          </p:cNvPr>
          <p:cNvSpPr txBox="1">
            <a:spLocks noGrp="1"/>
          </p:cNvSpPr>
          <p:nvPr>
            <p:ph type="title"/>
          </p:nvPr>
        </p:nvSpPr>
        <p:spPr>
          <a:xfrm>
            <a:off x="2924416" y="2042398"/>
            <a:ext cx="3295168"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¡Gracias!</a:t>
            </a:r>
            <a:endParaRPr dirty="0"/>
          </a:p>
        </p:txBody>
      </p:sp>
      <p:pic>
        <p:nvPicPr>
          <p:cNvPr id="3074" name="Picture 2" descr="a kitten is standing on its hind legs in front of a mirror .">
            <a:extLst>
              <a:ext uri="{FF2B5EF4-FFF2-40B4-BE49-F238E27FC236}">
                <a16:creationId xmlns:a16="http://schemas.microsoft.com/office/drawing/2014/main" id="{A594E2E5-3038-F484-A053-29F22EF8AB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998" y="1440249"/>
            <a:ext cx="1270052" cy="22630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 cat is standing on its hind legs with its arms outstretched and looking at the camera .">
            <a:extLst>
              <a:ext uri="{FF2B5EF4-FFF2-40B4-BE49-F238E27FC236}">
                <a16:creationId xmlns:a16="http://schemas.microsoft.com/office/drawing/2014/main" id="{042D15C5-10BB-52CA-FB3D-573AB26818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8787" y="1218908"/>
            <a:ext cx="1848315" cy="2705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847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313"/>
        <p:cNvGrpSpPr/>
        <p:nvPr/>
      </p:nvGrpSpPr>
      <p:grpSpPr>
        <a:xfrm>
          <a:off x="0" y="0"/>
          <a:ext cx="0" cy="0"/>
          <a:chOff x="0" y="0"/>
          <a:chExt cx="0" cy="0"/>
        </a:xfrm>
      </p:grpSpPr>
      <p:grpSp>
        <p:nvGrpSpPr>
          <p:cNvPr id="314" name="Google Shape;314;p31"/>
          <p:cNvGrpSpPr/>
          <p:nvPr/>
        </p:nvGrpSpPr>
        <p:grpSpPr>
          <a:xfrm>
            <a:off x="1223823" y="1070972"/>
            <a:ext cx="6696354" cy="3001556"/>
            <a:chOff x="1223796" y="1070950"/>
            <a:chExt cx="6696354" cy="3001556"/>
          </a:xfrm>
        </p:grpSpPr>
        <p:sp>
          <p:nvSpPr>
            <p:cNvPr id="315" name="Google Shape;315;p31"/>
            <p:cNvSpPr/>
            <p:nvPr/>
          </p:nvSpPr>
          <p:spPr>
            <a:xfrm>
              <a:off x="1223804" y="1070994"/>
              <a:ext cx="6696300" cy="30015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16" name="Google Shape;316;p31"/>
            <p:cNvSpPr/>
            <p:nvPr/>
          </p:nvSpPr>
          <p:spPr>
            <a:xfrm>
              <a:off x="1223850" y="1071000"/>
              <a:ext cx="6696300" cy="3001500"/>
            </a:xfrm>
            <a:prstGeom prst="rect">
              <a:avLst/>
            </a:prstGeom>
            <a:solidFill>
              <a:schemeClr val="dk2"/>
            </a:solidFill>
            <a:ln w="9525" cap="flat" cmpd="sng">
              <a:solidFill>
                <a:schemeClr val="accent6"/>
              </a:solidFill>
              <a:prstDash val="solid"/>
              <a:round/>
              <a:headEnd type="none" w="sm" len="sm"/>
              <a:tailEnd type="none" w="sm" len="sm"/>
            </a:ln>
            <a:effectLst>
              <a:outerShdw blurRad="428625" dist="9525"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17" name="Google Shape;317;p31"/>
            <p:cNvSpPr/>
            <p:nvPr/>
          </p:nvSpPr>
          <p:spPr>
            <a:xfrm>
              <a:off x="1223850" y="1070950"/>
              <a:ext cx="6696300" cy="3001500"/>
            </a:xfrm>
            <a:prstGeom prst="plaque">
              <a:avLst>
                <a:gd name="adj" fmla="val 20138"/>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18" name="Google Shape;318;p31"/>
            <p:cNvSpPr/>
            <p:nvPr/>
          </p:nvSpPr>
          <p:spPr>
            <a:xfrm>
              <a:off x="1434104" y="1281294"/>
              <a:ext cx="6275700" cy="2581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19" name="Google Shape;319;p31"/>
            <p:cNvSpPr/>
            <p:nvPr/>
          </p:nvSpPr>
          <p:spPr>
            <a:xfrm>
              <a:off x="7709797" y="3862206"/>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20" name="Google Shape;320;p31"/>
            <p:cNvSpPr/>
            <p:nvPr/>
          </p:nvSpPr>
          <p:spPr>
            <a:xfrm>
              <a:off x="1223846" y="1074431"/>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21" name="Google Shape;321;p31"/>
            <p:cNvSpPr/>
            <p:nvPr/>
          </p:nvSpPr>
          <p:spPr>
            <a:xfrm>
              <a:off x="7709796" y="1074431"/>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22" name="Google Shape;322;p31"/>
            <p:cNvSpPr/>
            <p:nvPr/>
          </p:nvSpPr>
          <p:spPr>
            <a:xfrm>
              <a:off x="1223796" y="3862206"/>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23" name="Google Shape;323;p31"/>
            <p:cNvSpPr/>
            <p:nvPr/>
          </p:nvSpPr>
          <p:spPr>
            <a:xfrm>
              <a:off x="1323979" y="1178494"/>
              <a:ext cx="6495900" cy="27864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grpSp>
      <p:sp>
        <p:nvSpPr>
          <p:cNvPr id="324" name="Google Shape;324;p31"/>
          <p:cNvSpPr txBox="1">
            <a:spLocks noGrp="1"/>
          </p:cNvSpPr>
          <p:nvPr>
            <p:ph type="title"/>
          </p:nvPr>
        </p:nvSpPr>
        <p:spPr>
          <a:xfrm>
            <a:off x="3357325" y="2571716"/>
            <a:ext cx="3329100" cy="2933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Definicion</a:t>
            </a:r>
            <a:endParaRPr sz="4000" dirty="0"/>
          </a:p>
        </p:txBody>
      </p:sp>
      <p:sp>
        <p:nvSpPr>
          <p:cNvPr id="325" name="Google Shape;325;p31"/>
          <p:cNvSpPr txBox="1">
            <a:spLocks noGrp="1"/>
          </p:cNvSpPr>
          <p:nvPr>
            <p:ph type="title" idx="2"/>
          </p:nvPr>
        </p:nvSpPr>
        <p:spPr>
          <a:xfrm>
            <a:off x="2347500" y="1734100"/>
            <a:ext cx="1119900" cy="107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326" name="Google Shape;326;p31"/>
          <p:cNvSpPr txBox="1">
            <a:spLocks noGrp="1"/>
          </p:cNvSpPr>
          <p:nvPr>
            <p:ph type="subTitle" idx="1"/>
          </p:nvPr>
        </p:nvSpPr>
        <p:spPr>
          <a:xfrm>
            <a:off x="3407434" y="2731573"/>
            <a:ext cx="33291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Significado de la Toma de Decisiones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0"/>
          <p:cNvSpPr txBox="1">
            <a:spLocks noGrp="1"/>
          </p:cNvSpPr>
          <p:nvPr>
            <p:ph type="title"/>
          </p:nvPr>
        </p:nvSpPr>
        <p:spPr>
          <a:xfrm>
            <a:off x="1705580" y="451575"/>
            <a:ext cx="573283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Definicion de Toma de Decisiones</a:t>
            </a:r>
            <a:endParaRPr dirty="0"/>
          </a:p>
        </p:txBody>
      </p:sp>
      <p:sp>
        <p:nvSpPr>
          <p:cNvPr id="309" name="Google Shape;309;p30"/>
          <p:cNvSpPr txBox="1">
            <a:spLocks noGrp="1"/>
          </p:cNvSpPr>
          <p:nvPr>
            <p:ph type="subTitle" idx="2"/>
          </p:nvPr>
        </p:nvSpPr>
        <p:spPr>
          <a:xfrm>
            <a:off x="1048216" y="1561479"/>
            <a:ext cx="3699300" cy="240499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sz="1600" dirty="0"/>
              <a:t>La definición de toma de decisiones se refiere al proceso mediante el cual una persona, grupo u organización selecciona una opción entre varias alternativas para resolver un problema o alcanzar un objetivo. Este proceso es fundamental en todas las áreas de la vida, ya sea personal, profesional o empresarial.</a:t>
            </a:r>
            <a:endParaRPr sz="1600" dirty="0"/>
          </a:p>
        </p:txBody>
      </p:sp>
      <p:pic>
        <p:nvPicPr>
          <p:cNvPr id="1028" name="Picture 4" descr="Dramatic Crossroads - Meming Wiki">
            <a:extLst>
              <a:ext uri="{FF2B5EF4-FFF2-40B4-BE49-F238E27FC236}">
                <a16:creationId xmlns:a16="http://schemas.microsoft.com/office/drawing/2014/main" id="{D5F9A5ED-3971-93DF-AB5C-658F43AB9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3397" y="1561479"/>
            <a:ext cx="2605744" cy="2609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645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grpSp>
        <p:nvGrpSpPr>
          <p:cNvPr id="314" name="Google Shape;314;p31"/>
          <p:cNvGrpSpPr/>
          <p:nvPr/>
        </p:nvGrpSpPr>
        <p:grpSpPr>
          <a:xfrm>
            <a:off x="1223823" y="1070972"/>
            <a:ext cx="6696354" cy="3001556"/>
            <a:chOff x="1223796" y="1070950"/>
            <a:chExt cx="6696354" cy="3001556"/>
          </a:xfrm>
        </p:grpSpPr>
        <p:sp>
          <p:nvSpPr>
            <p:cNvPr id="315" name="Google Shape;315;p31"/>
            <p:cNvSpPr/>
            <p:nvPr/>
          </p:nvSpPr>
          <p:spPr>
            <a:xfrm>
              <a:off x="1223804" y="1070994"/>
              <a:ext cx="6696300" cy="30015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16" name="Google Shape;316;p31"/>
            <p:cNvSpPr/>
            <p:nvPr/>
          </p:nvSpPr>
          <p:spPr>
            <a:xfrm>
              <a:off x="1223850" y="1071000"/>
              <a:ext cx="6696300" cy="3001500"/>
            </a:xfrm>
            <a:prstGeom prst="rect">
              <a:avLst/>
            </a:prstGeom>
            <a:solidFill>
              <a:schemeClr val="dk2"/>
            </a:solidFill>
            <a:ln w="9525" cap="flat" cmpd="sng">
              <a:solidFill>
                <a:schemeClr val="accent6"/>
              </a:solidFill>
              <a:prstDash val="solid"/>
              <a:round/>
              <a:headEnd type="none" w="sm" len="sm"/>
              <a:tailEnd type="none" w="sm" len="sm"/>
            </a:ln>
            <a:effectLst>
              <a:outerShdw blurRad="428625" dist="9525"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17" name="Google Shape;317;p31"/>
            <p:cNvSpPr/>
            <p:nvPr/>
          </p:nvSpPr>
          <p:spPr>
            <a:xfrm>
              <a:off x="1223850" y="1070950"/>
              <a:ext cx="6696300" cy="3001500"/>
            </a:xfrm>
            <a:prstGeom prst="plaque">
              <a:avLst>
                <a:gd name="adj" fmla="val 20138"/>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18" name="Google Shape;318;p31"/>
            <p:cNvSpPr/>
            <p:nvPr/>
          </p:nvSpPr>
          <p:spPr>
            <a:xfrm>
              <a:off x="1434104" y="1281294"/>
              <a:ext cx="6275700" cy="2581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19" name="Google Shape;319;p31"/>
            <p:cNvSpPr/>
            <p:nvPr/>
          </p:nvSpPr>
          <p:spPr>
            <a:xfrm>
              <a:off x="7709797" y="3862206"/>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20" name="Google Shape;320;p31"/>
            <p:cNvSpPr/>
            <p:nvPr/>
          </p:nvSpPr>
          <p:spPr>
            <a:xfrm>
              <a:off x="1223846" y="1074431"/>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21" name="Google Shape;321;p31"/>
            <p:cNvSpPr/>
            <p:nvPr/>
          </p:nvSpPr>
          <p:spPr>
            <a:xfrm>
              <a:off x="7709796" y="1074431"/>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22" name="Google Shape;322;p31"/>
            <p:cNvSpPr/>
            <p:nvPr/>
          </p:nvSpPr>
          <p:spPr>
            <a:xfrm>
              <a:off x="1223796" y="3862206"/>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23" name="Google Shape;323;p31"/>
            <p:cNvSpPr/>
            <p:nvPr/>
          </p:nvSpPr>
          <p:spPr>
            <a:xfrm>
              <a:off x="1323979" y="1178494"/>
              <a:ext cx="6495900" cy="27864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grpSp>
      <p:sp>
        <p:nvSpPr>
          <p:cNvPr id="324" name="Google Shape;324;p31"/>
          <p:cNvSpPr txBox="1">
            <a:spLocks noGrp="1"/>
          </p:cNvSpPr>
          <p:nvPr>
            <p:ph type="title"/>
          </p:nvPr>
        </p:nvSpPr>
        <p:spPr>
          <a:xfrm>
            <a:off x="2610228" y="2128204"/>
            <a:ext cx="5253928" cy="85623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Enfoque Sistematico</a:t>
            </a:r>
            <a:endParaRPr sz="4000" dirty="0"/>
          </a:p>
        </p:txBody>
      </p:sp>
      <p:sp>
        <p:nvSpPr>
          <p:cNvPr id="325" name="Google Shape;325;p31"/>
          <p:cNvSpPr txBox="1">
            <a:spLocks noGrp="1"/>
          </p:cNvSpPr>
          <p:nvPr>
            <p:ph type="title" idx="2"/>
          </p:nvPr>
        </p:nvSpPr>
        <p:spPr>
          <a:xfrm>
            <a:off x="1752768" y="2133006"/>
            <a:ext cx="874936" cy="7640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326" name="Google Shape;326;p31"/>
          <p:cNvSpPr txBox="1">
            <a:spLocks noGrp="1"/>
          </p:cNvSpPr>
          <p:nvPr>
            <p:ph type="subTitle" idx="1"/>
          </p:nvPr>
        </p:nvSpPr>
        <p:spPr>
          <a:xfrm>
            <a:off x="2716204" y="2880568"/>
            <a:ext cx="33291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Definicion y Pasos a Seguir</a:t>
            </a:r>
            <a:endParaRPr dirty="0"/>
          </a:p>
        </p:txBody>
      </p:sp>
    </p:spTree>
    <p:extLst>
      <p:ext uri="{BB962C8B-B14F-4D97-AF65-F5344CB8AC3E}">
        <p14:creationId xmlns:p14="http://schemas.microsoft.com/office/powerpoint/2010/main" val="1329188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grpSp>
        <p:nvGrpSpPr>
          <p:cNvPr id="383" name="Google Shape;383;p36"/>
          <p:cNvGrpSpPr/>
          <p:nvPr/>
        </p:nvGrpSpPr>
        <p:grpSpPr>
          <a:xfrm>
            <a:off x="1223796" y="1070950"/>
            <a:ext cx="6696354" cy="3001556"/>
            <a:chOff x="1223796" y="1070950"/>
            <a:chExt cx="6696354" cy="3001556"/>
          </a:xfrm>
        </p:grpSpPr>
        <p:sp>
          <p:nvSpPr>
            <p:cNvPr id="384" name="Google Shape;384;p36"/>
            <p:cNvSpPr/>
            <p:nvPr/>
          </p:nvSpPr>
          <p:spPr>
            <a:xfrm>
              <a:off x="1223804" y="1070994"/>
              <a:ext cx="6696300" cy="30015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85" name="Google Shape;385;p36"/>
            <p:cNvSpPr/>
            <p:nvPr/>
          </p:nvSpPr>
          <p:spPr>
            <a:xfrm>
              <a:off x="1223850" y="1071000"/>
              <a:ext cx="6696300" cy="3001500"/>
            </a:xfrm>
            <a:prstGeom prst="rect">
              <a:avLst/>
            </a:prstGeom>
            <a:solidFill>
              <a:schemeClr val="dk2"/>
            </a:solidFill>
            <a:ln w="9525" cap="flat" cmpd="sng">
              <a:solidFill>
                <a:schemeClr val="accent6"/>
              </a:solidFill>
              <a:prstDash val="solid"/>
              <a:round/>
              <a:headEnd type="none" w="sm" len="sm"/>
              <a:tailEnd type="none" w="sm" len="sm"/>
            </a:ln>
            <a:effectLst>
              <a:outerShdw blurRad="428625" dist="9525"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86" name="Google Shape;386;p36"/>
            <p:cNvSpPr/>
            <p:nvPr/>
          </p:nvSpPr>
          <p:spPr>
            <a:xfrm>
              <a:off x="1223850" y="1070950"/>
              <a:ext cx="6696300" cy="3001500"/>
            </a:xfrm>
            <a:prstGeom prst="plaque">
              <a:avLst>
                <a:gd name="adj" fmla="val 20138"/>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87" name="Google Shape;387;p36"/>
            <p:cNvSpPr/>
            <p:nvPr/>
          </p:nvSpPr>
          <p:spPr>
            <a:xfrm>
              <a:off x="1434104" y="1281294"/>
              <a:ext cx="6275700" cy="2581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88" name="Google Shape;388;p36"/>
            <p:cNvSpPr/>
            <p:nvPr/>
          </p:nvSpPr>
          <p:spPr>
            <a:xfrm>
              <a:off x="7709797" y="3862206"/>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89" name="Google Shape;389;p36"/>
            <p:cNvSpPr/>
            <p:nvPr/>
          </p:nvSpPr>
          <p:spPr>
            <a:xfrm>
              <a:off x="1223846" y="1074431"/>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90" name="Google Shape;390;p36"/>
            <p:cNvSpPr/>
            <p:nvPr/>
          </p:nvSpPr>
          <p:spPr>
            <a:xfrm>
              <a:off x="7709796" y="1074431"/>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91" name="Google Shape;391;p36"/>
            <p:cNvSpPr/>
            <p:nvPr/>
          </p:nvSpPr>
          <p:spPr>
            <a:xfrm>
              <a:off x="1223796" y="3862206"/>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92" name="Google Shape;392;p36"/>
            <p:cNvSpPr/>
            <p:nvPr/>
          </p:nvSpPr>
          <p:spPr>
            <a:xfrm>
              <a:off x="1323979" y="1178494"/>
              <a:ext cx="6495900" cy="27864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grpSp>
      <p:sp>
        <p:nvSpPr>
          <p:cNvPr id="393" name="Google Shape;393;p36"/>
          <p:cNvSpPr txBox="1">
            <a:spLocks noGrp="1"/>
          </p:cNvSpPr>
          <p:nvPr>
            <p:ph type="title"/>
          </p:nvPr>
        </p:nvSpPr>
        <p:spPr>
          <a:xfrm>
            <a:off x="3430416" y="1291754"/>
            <a:ext cx="2283026" cy="74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¿Que es?</a:t>
            </a:r>
            <a:endParaRPr sz="4000" dirty="0"/>
          </a:p>
        </p:txBody>
      </p:sp>
      <p:sp>
        <p:nvSpPr>
          <p:cNvPr id="394" name="Google Shape;394;p36"/>
          <p:cNvSpPr txBox="1">
            <a:spLocks noGrp="1"/>
          </p:cNvSpPr>
          <p:nvPr>
            <p:ph type="subTitle" idx="1"/>
          </p:nvPr>
        </p:nvSpPr>
        <p:spPr>
          <a:xfrm>
            <a:off x="1761079" y="2116537"/>
            <a:ext cx="5621700" cy="749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MX"/>
              <a:t>Un enfoque sistemático de toma de decisiones implica seguir un conjunto estructurado de pasos que permiten evaluar opciones de manera lógica y objetiva.</a:t>
            </a:r>
            <a:endParaRPr dirty="0"/>
          </a:p>
        </p:txBody>
      </p:sp>
    </p:spTree>
    <p:extLst>
      <p:ext uri="{BB962C8B-B14F-4D97-AF65-F5344CB8AC3E}">
        <p14:creationId xmlns:p14="http://schemas.microsoft.com/office/powerpoint/2010/main" val="316816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Pasos del Enfoque Sistematico</a:t>
            </a:r>
            <a:endParaRPr dirty="0"/>
          </a:p>
        </p:txBody>
      </p:sp>
      <p:sp>
        <p:nvSpPr>
          <p:cNvPr id="295" name="Google Shape;295;p29"/>
          <p:cNvSpPr txBox="1">
            <a:spLocks noGrp="1"/>
          </p:cNvSpPr>
          <p:nvPr>
            <p:ph type="title" idx="5"/>
          </p:nvPr>
        </p:nvSpPr>
        <p:spPr>
          <a:xfrm>
            <a:off x="920734" y="1390183"/>
            <a:ext cx="7272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96" name="Google Shape;296;p29"/>
          <p:cNvSpPr txBox="1">
            <a:spLocks noGrp="1"/>
          </p:cNvSpPr>
          <p:nvPr>
            <p:ph type="title" idx="6"/>
          </p:nvPr>
        </p:nvSpPr>
        <p:spPr>
          <a:xfrm>
            <a:off x="920742" y="2928502"/>
            <a:ext cx="7272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97" name="Google Shape;297;p29"/>
          <p:cNvSpPr txBox="1">
            <a:spLocks noGrp="1"/>
          </p:cNvSpPr>
          <p:nvPr>
            <p:ph type="title" idx="7"/>
          </p:nvPr>
        </p:nvSpPr>
        <p:spPr>
          <a:xfrm>
            <a:off x="920734" y="2149606"/>
            <a:ext cx="7272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98" name="Google Shape;298;p29"/>
          <p:cNvSpPr txBox="1">
            <a:spLocks noGrp="1"/>
          </p:cNvSpPr>
          <p:nvPr>
            <p:ph type="title" idx="8"/>
          </p:nvPr>
        </p:nvSpPr>
        <p:spPr>
          <a:xfrm>
            <a:off x="4867295" y="1390174"/>
            <a:ext cx="7272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299" name="Google Shape;299;p29"/>
          <p:cNvSpPr txBox="1">
            <a:spLocks noGrp="1"/>
          </p:cNvSpPr>
          <p:nvPr>
            <p:ph type="subTitle" idx="9"/>
          </p:nvPr>
        </p:nvSpPr>
        <p:spPr>
          <a:xfrm>
            <a:off x="1647935" y="1390183"/>
            <a:ext cx="2581500" cy="75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t>Definir el problema o situación</a:t>
            </a:r>
            <a:endParaRPr dirty="0"/>
          </a:p>
        </p:txBody>
      </p:sp>
      <p:sp>
        <p:nvSpPr>
          <p:cNvPr id="300" name="Google Shape;300;p29"/>
          <p:cNvSpPr txBox="1">
            <a:spLocks noGrp="1"/>
          </p:cNvSpPr>
          <p:nvPr>
            <p:ph type="subTitle" idx="13"/>
          </p:nvPr>
        </p:nvSpPr>
        <p:spPr>
          <a:xfrm>
            <a:off x="1650603" y="2149602"/>
            <a:ext cx="2581500" cy="75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t>Identificar criterios y restricciones</a:t>
            </a:r>
            <a:endParaRPr dirty="0"/>
          </a:p>
        </p:txBody>
      </p:sp>
      <p:sp>
        <p:nvSpPr>
          <p:cNvPr id="301" name="Google Shape;301;p29"/>
          <p:cNvSpPr txBox="1">
            <a:spLocks noGrp="1"/>
          </p:cNvSpPr>
          <p:nvPr>
            <p:ph type="subTitle" idx="14"/>
          </p:nvPr>
        </p:nvSpPr>
        <p:spPr>
          <a:xfrm>
            <a:off x="1647935" y="2912667"/>
            <a:ext cx="2581500" cy="46708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t>Generar alternativas</a:t>
            </a:r>
            <a:endParaRPr dirty="0"/>
          </a:p>
        </p:txBody>
      </p:sp>
      <p:sp>
        <p:nvSpPr>
          <p:cNvPr id="302" name="Google Shape;302;p29"/>
          <p:cNvSpPr txBox="1">
            <a:spLocks noGrp="1"/>
          </p:cNvSpPr>
          <p:nvPr>
            <p:ph type="subTitle" idx="15"/>
          </p:nvPr>
        </p:nvSpPr>
        <p:spPr>
          <a:xfrm>
            <a:off x="5594488" y="1390173"/>
            <a:ext cx="2581500" cy="4476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t>Evaluar las alternativas</a:t>
            </a:r>
            <a:endParaRPr dirty="0"/>
          </a:p>
        </p:txBody>
      </p:sp>
      <p:sp>
        <p:nvSpPr>
          <p:cNvPr id="10" name="Google Shape;298;p29">
            <a:extLst>
              <a:ext uri="{FF2B5EF4-FFF2-40B4-BE49-F238E27FC236}">
                <a16:creationId xmlns:a16="http://schemas.microsoft.com/office/drawing/2014/main" id="{9467F1DD-B047-F06B-DCC3-16CC49B30B63}"/>
              </a:ext>
            </a:extLst>
          </p:cNvPr>
          <p:cNvSpPr txBox="1">
            <a:spLocks/>
          </p:cNvSpPr>
          <p:nvPr/>
        </p:nvSpPr>
        <p:spPr>
          <a:xfrm>
            <a:off x="4867295" y="2171893"/>
            <a:ext cx="727200" cy="44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Tiro Kannada"/>
              <a:buNone/>
              <a:defRPr sz="2500" b="1" i="0" u="none" strike="noStrike" cap="none">
                <a:solidFill>
                  <a:schemeClr val="dk1"/>
                </a:solidFill>
                <a:latin typeface="Tiro Kannada"/>
                <a:ea typeface="Tiro Kannada"/>
                <a:cs typeface="Tiro Kannada"/>
                <a:sym typeface="Tiro Kannada"/>
              </a:defRPr>
            </a:lvl1pPr>
            <a:lvl2pPr marR="0" lvl="1"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2pPr>
            <a:lvl3pPr marR="0" lvl="2"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3pPr>
            <a:lvl4pPr marR="0" lvl="3"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4pPr>
            <a:lvl5pPr marR="0" lvl="4"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5pPr>
            <a:lvl6pPr marR="0" lvl="5"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6pPr>
            <a:lvl7pPr marR="0" lvl="6"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7pPr>
            <a:lvl8pPr marR="0" lvl="7"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8pPr>
            <a:lvl9pPr marR="0" lvl="8"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9pPr>
          </a:lstStyle>
          <a:p>
            <a:r>
              <a:rPr lang="en" dirty="0"/>
              <a:t>05</a:t>
            </a:r>
          </a:p>
        </p:txBody>
      </p:sp>
      <p:sp>
        <p:nvSpPr>
          <p:cNvPr id="11" name="Google Shape;302;p29">
            <a:extLst>
              <a:ext uri="{FF2B5EF4-FFF2-40B4-BE49-F238E27FC236}">
                <a16:creationId xmlns:a16="http://schemas.microsoft.com/office/drawing/2014/main" id="{97535FCD-5A1D-4279-661A-DF823AAD9F8E}"/>
              </a:ext>
            </a:extLst>
          </p:cNvPr>
          <p:cNvSpPr txBox="1">
            <a:spLocks/>
          </p:cNvSpPr>
          <p:nvPr/>
        </p:nvSpPr>
        <p:spPr>
          <a:xfrm>
            <a:off x="5594488" y="2171902"/>
            <a:ext cx="2581500" cy="75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800" b="0" i="0" u="none" strike="noStrike" cap="none">
                <a:solidFill>
                  <a:schemeClr val="dk1"/>
                </a:solidFill>
                <a:latin typeface="Tiro Kannada"/>
                <a:ea typeface="Tiro Kannada"/>
                <a:cs typeface="Tiro Kannada"/>
                <a:sym typeface="Tiro Kannada"/>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t>Seleccionar la mejor opción</a:t>
            </a:r>
          </a:p>
        </p:txBody>
      </p:sp>
      <p:sp>
        <p:nvSpPr>
          <p:cNvPr id="12" name="Google Shape;298;p29">
            <a:extLst>
              <a:ext uri="{FF2B5EF4-FFF2-40B4-BE49-F238E27FC236}">
                <a16:creationId xmlns:a16="http://schemas.microsoft.com/office/drawing/2014/main" id="{5BDE3626-3B54-B12E-8030-225514C28590}"/>
              </a:ext>
            </a:extLst>
          </p:cNvPr>
          <p:cNvSpPr txBox="1">
            <a:spLocks/>
          </p:cNvSpPr>
          <p:nvPr/>
        </p:nvSpPr>
        <p:spPr>
          <a:xfrm>
            <a:off x="4867295" y="2906193"/>
            <a:ext cx="727200" cy="44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Tiro Kannada"/>
              <a:buNone/>
              <a:defRPr sz="2500" b="1" i="0" u="none" strike="noStrike" cap="none">
                <a:solidFill>
                  <a:schemeClr val="dk1"/>
                </a:solidFill>
                <a:latin typeface="Tiro Kannada"/>
                <a:ea typeface="Tiro Kannada"/>
                <a:cs typeface="Tiro Kannada"/>
                <a:sym typeface="Tiro Kannada"/>
              </a:defRPr>
            </a:lvl1pPr>
            <a:lvl2pPr marR="0" lvl="1"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2pPr>
            <a:lvl3pPr marR="0" lvl="2"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3pPr>
            <a:lvl4pPr marR="0" lvl="3"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4pPr>
            <a:lvl5pPr marR="0" lvl="4"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5pPr>
            <a:lvl6pPr marR="0" lvl="5"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6pPr>
            <a:lvl7pPr marR="0" lvl="6"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7pPr>
            <a:lvl8pPr marR="0" lvl="7"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8pPr>
            <a:lvl9pPr marR="0" lvl="8"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9pPr>
          </a:lstStyle>
          <a:p>
            <a:r>
              <a:rPr lang="en" dirty="0"/>
              <a:t>06</a:t>
            </a:r>
          </a:p>
        </p:txBody>
      </p:sp>
      <p:sp>
        <p:nvSpPr>
          <p:cNvPr id="13" name="Google Shape;302;p29">
            <a:extLst>
              <a:ext uri="{FF2B5EF4-FFF2-40B4-BE49-F238E27FC236}">
                <a16:creationId xmlns:a16="http://schemas.microsoft.com/office/drawing/2014/main" id="{BF501DB1-C43C-477C-4355-82ED3E00BAF5}"/>
              </a:ext>
            </a:extLst>
          </p:cNvPr>
          <p:cNvSpPr txBox="1">
            <a:spLocks/>
          </p:cNvSpPr>
          <p:nvPr/>
        </p:nvSpPr>
        <p:spPr>
          <a:xfrm>
            <a:off x="5594488" y="2906202"/>
            <a:ext cx="2581500" cy="75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800" b="0" i="0" u="none" strike="noStrike" cap="none">
                <a:solidFill>
                  <a:schemeClr val="dk1"/>
                </a:solidFill>
                <a:latin typeface="Tiro Kannada"/>
                <a:ea typeface="Tiro Kannada"/>
                <a:cs typeface="Tiro Kannada"/>
                <a:sym typeface="Tiro Kannada"/>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t>Implementar la decisión</a:t>
            </a:r>
          </a:p>
        </p:txBody>
      </p:sp>
      <p:sp>
        <p:nvSpPr>
          <p:cNvPr id="14" name="Google Shape;298;p29">
            <a:extLst>
              <a:ext uri="{FF2B5EF4-FFF2-40B4-BE49-F238E27FC236}">
                <a16:creationId xmlns:a16="http://schemas.microsoft.com/office/drawing/2014/main" id="{20035F34-B955-40B6-6AC7-0D808E9B9623}"/>
              </a:ext>
            </a:extLst>
          </p:cNvPr>
          <p:cNvSpPr txBox="1">
            <a:spLocks/>
          </p:cNvSpPr>
          <p:nvPr/>
        </p:nvSpPr>
        <p:spPr>
          <a:xfrm>
            <a:off x="2796885" y="3757215"/>
            <a:ext cx="727200" cy="44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Tiro Kannada"/>
              <a:buNone/>
              <a:defRPr sz="2500" b="1" i="0" u="none" strike="noStrike" cap="none">
                <a:solidFill>
                  <a:schemeClr val="dk1"/>
                </a:solidFill>
                <a:latin typeface="Tiro Kannada"/>
                <a:ea typeface="Tiro Kannada"/>
                <a:cs typeface="Tiro Kannada"/>
                <a:sym typeface="Tiro Kannada"/>
              </a:defRPr>
            </a:lvl1pPr>
            <a:lvl2pPr marR="0" lvl="1"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2pPr>
            <a:lvl3pPr marR="0" lvl="2"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3pPr>
            <a:lvl4pPr marR="0" lvl="3"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4pPr>
            <a:lvl5pPr marR="0" lvl="4"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5pPr>
            <a:lvl6pPr marR="0" lvl="5"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6pPr>
            <a:lvl7pPr marR="0" lvl="6"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7pPr>
            <a:lvl8pPr marR="0" lvl="7"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8pPr>
            <a:lvl9pPr marR="0" lvl="8" algn="ctr" rtl="0">
              <a:lnSpc>
                <a:spcPct val="100000"/>
              </a:lnSpc>
              <a:spcBef>
                <a:spcPts val="0"/>
              </a:spcBef>
              <a:spcAft>
                <a:spcPts val="0"/>
              </a:spcAft>
              <a:buClr>
                <a:schemeClr val="dk1"/>
              </a:buClr>
              <a:buSzPts val="3000"/>
              <a:buFont typeface="Tiro Kannada"/>
              <a:buNone/>
              <a:defRPr sz="3000" b="0" i="0" u="none" strike="noStrike" cap="none">
                <a:solidFill>
                  <a:schemeClr val="dk1"/>
                </a:solidFill>
                <a:latin typeface="Tiro Kannada"/>
                <a:ea typeface="Tiro Kannada"/>
                <a:cs typeface="Tiro Kannada"/>
                <a:sym typeface="Tiro Kannada"/>
              </a:defRPr>
            </a:lvl9pPr>
          </a:lstStyle>
          <a:p>
            <a:r>
              <a:rPr lang="en" dirty="0"/>
              <a:t>07</a:t>
            </a:r>
          </a:p>
        </p:txBody>
      </p:sp>
      <p:sp>
        <p:nvSpPr>
          <p:cNvPr id="15" name="Google Shape;302;p29">
            <a:extLst>
              <a:ext uri="{FF2B5EF4-FFF2-40B4-BE49-F238E27FC236}">
                <a16:creationId xmlns:a16="http://schemas.microsoft.com/office/drawing/2014/main" id="{F5B7B627-F385-1CA4-3812-C8BB88D3EDC5}"/>
              </a:ext>
            </a:extLst>
          </p:cNvPr>
          <p:cNvSpPr txBox="1">
            <a:spLocks/>
          </p:cNvSpPr>
          <p:nvPr/>
        </p:nvSpPr>
        <p:spPr>
          <a:xfrm>
            <a:off x="3524078" y="3757224"/>
            <a:ext cx="2581500" cy="75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800" b="0" i="0" u="none" strike="noStrike" cap="none">
                <a:solidFill>
                  <a:schemeClr val="dk1"/>
                </a:solidFill>
                <a:latin typeface="Tiro Kannada"/>
                <a:ea typeface="Tiro Kannada"/>
                <a:cs typeface="Tiro Kannada"/>
                <a:sym typeface="Tiro Kannada"/>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s-MX" dirty="0"/>
              <a:t>Monitorear y evaluar los resultados</a:t>
            </a:r>
            <a:endParaRPr lang="en-US" dirty="0"/>
          </a:p>
        </p:txBody>
      </p:sp>
    </p:spTree>
    <p:extLst>
      <p:ext uri="{BB962C8B-B14F-4D97-AF65-F5344CB8AC3E}">
        <p14:creationId xmlns:p14="http://schemas.microsoft.com/office/powerpoint/2010/main" val="2390661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grpSp>
        <p:nvGrpSpPr>
          <p:cNvPr id="314" name="Google Shape;314;p31"/>
          <p:cNvGrpSpPr/>
          <p:nvPr/>
        </p:nvGrpSpPr>
        <p:grpSpPr>
          <a:xfrm>
            <a:off x="1223823" y="1070972"/>
            <a:ext cx="6696354" cy="3001556"/>
            <a:chOff x="1223796" y="1070950"/>
            <a:chExt cx="6696354" cy="3001556"/>
          </a:xfrm>
        </p:grpSpPr>
        <p:sp>
          <p:nvSpPr>
            <p:cNvPr id="315" name="Google Shape;315;p31"/>
            <p:cNvSpPr/>
            <p:nvPr/>
          </p:nvSpPr>
          <p:spPr>
            <a:xfrm>
              <a:off x="1223804" y="1070994"/>
              <a:ext cx="6696300" cy="30015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16" name="Google Shape;316;p31"/>
            <p:cNvSpPr/>
            <p:nvPr/>
          </p:nvSpPr>
          <p:spPr>
            <a:xfrm>
              <a:off x="1223850" y="1071000"/>
              <a:ext cx="6696300" cy="3001500"/>
            </a:xfrm>
            <a:prstGeom prst="rect">
              <a:avLst/>
            </a:prstGeom>
            <a:solidFill>
              <a:schemeClr val="dk2"/>
            </a:solidFill>
            <a:ln w="9525" cap="flat" cmpd="sng">
              <a:solidFill>
                <a:schemeClr val="accent6"/>
              </a:solidFill>
              <a:prstDash val="solid"/>
              <a:round/>
              <a:headEnd type="none" w="sm" len="sm"/>
              <a:tailEnd type="none" w="sm" len="sm"/>
            </a:ln>
            <a:effectLst>
              <a:outerShdw blurRad="428625" dist="9525"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17" name="Google Shape;317;p31"/>
            <p:cNvSpPr/>
            <p:nvPr/>
          </p:nvSpPr>
          <p:spPr>
            <a:xfrm>
              <a:off x="1223850" y="1070950"/>
              <a:ext cx="6696300" cy="3001500"/>
            </a:xfrm>
            <a:prstGeom prst="plaque">
              <a:avLst>
                <a:gd name="adj" fmla="val 20138"/>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18" name="Google Shape;318;p31"/>
            <p:cNvSpPr/>
            <p:nvPr/>
          </p:nvSpPr>
          <p:spPr>
            <a:xfrm>
              <a:off x="1434104" y="1281294"/>
              <a:ext cx="6275700" cy="2581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19" name="Google Shape;319;p31"/>
            <p:cNvSpPr/>
            <p:nvPr/>
          </p:nvSpPr>
          <p:spPr>
            <a:xfrm>
              <a:off x="7709797" y="3862206"/>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20" name="Google Shape;320;p31"/>
            <p:cNvSpPr/>
            <p:nvPr/>
          </p:nvSpPr>
          <p:spPr>
            <a:xfrm>
              <a:off x="1223846" y="1074431"/>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21" name="Google Shape;321;p31"/>
            <p:cNvSpPr/>
            <p:nvPr/>
          </p:nvSpPr>
          <p:spPr>
            <a:xfrm>
              <a:off x="7709796" y="1074431"/>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22" name="Google Shape;322;p31"/>
            <p:cNvSpPr/>
            <p:nvPr/>
          </p:nvSpPr>
          <p:spPr>
            <a:xfrm>
              <a:off x="1223796" y="3862206"/>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23" name="Google Shape;323;p31"/>
            <p:cNvSpPr/>
            <p:nvPr/>
          </p:nvSpPr>
          <p:spPr>
            <a:xfrm>
              <a:off x="1323979" y="1178494"/>
              <a:ext cx="6495900" cy="27864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grpSp>
      <p:sp>
        <p:nvSpPr>
          <p:cNvPr id="324" name="Google Shape;324;p31"/>
          <p:cNvSpPr txBox="1">
            <a:spLocks noGrp="1"/>
          </p:cNvSpPr>
          <p:nvPr>
            <p:ph type="title"/>
          </p:nvPr>
        </p:nvSpPr>
        <p:spPr>
          <a:xfrm>
            <a:off x="2721241" y="2086893"/>
            <a:ext cx="5253928" cy="85623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Cualidades Necesarias</a:t>
            </a:r>
            <a:endParaRPr sz="3600" dirty="0"/>
          </a:p>
        </p:txBody>
      </p:sp>
      <p:sp>
        <p:nvSpPr>
          <p:cNvPr id="325" name="Google Shape;325;p31"/>
          <p:cNvSpPr txBox="1">
            <a:spLocks noGrp="1"/>
          </p:cNvSpPr>
          <p:nvPr>
            <p:ph type="title" idx="2"/>
          </p:nvPr>
        </p:nvSpPr>
        <p:spPr>
          <a:xfrm>
            <a:off x="1752768" y="2133006"/>
            <a:ext cx="874936" cy="7640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
        <p:nvSpPr>
          <p:cNvPr id="326" name="Google Shape;326;p31"/>
          <p:cNvSpPr txBox="1">
            <a:spLocks noGrp="1"/>
          </p:cNvSpPr>
          <p:nvPr>
            <p:ph type="subTitle" idx="1"/>
          </p:nvPr>
        </p:nvSpPr>
        <p:spPr>
          <a:xfrm>
            <a:off x="2716204" y="2880568"/>
            <a:ext cx="33291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Cualidades que se requieren para tomar decisiones</a:t>
            </a:r>
            <a:endParaRPr dirty="0"/>
          </a:p>
        </p:txBody>
      </p:sp>
    </p:spTree>
    <p:extLst>
      <p:ext uri="{BB962C8B-B14F-4D97-AF65-F5344CB8AC3E}">
        <p14:creationId xmlns:p14="http://schemas.microsoft.com/office/powerpoint/2010/main" val="584565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grpSp>
        <p:nvGrpSpPr>
          <p:cNvPr id="355" name="Google Shape;355;p34"/>
          <p:cNvGrpSpPr/>
          <p:nvPr/>
        </p:nvGrpSpPr>
        <p:grpSpPr>
          <a:xfrm>
            <a:off x="1223823" y="1070972"/>
            <a:ext cx="6696354" cy="3001556"/>
            <a:chOff x="1223796" y="1070950"/>
            <a:chExt cx="6696354" cy="3001556"/>
          </a:xfrm>
        </p:grpSpPr>
        <p:sp>
          <p:nvSpPr>
            <p:cNvPr id="356" name="Google Shape;356;p34"/>
            <p:cNvSpPr/>
            <p:nvPr/>
          </p:nvSpPr>
          <p:spPr>
            <a:xfrm>
              <a:off x="1223804" y="1070994"/>
              <a:ext cx="6696300" cy="30015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57" name="Google Shape;357;p34"/>
            <p:cNvSpPr/>
            <p:nvPr/>
          </p:nvSpPr>
          <p:spPr>
            <a:xfrm>
              <a:off x="1223850" y="1071000"/>
              <a:ext cx="6696300" cy="3001500"/>
            </a:xfrm>
            <a:prstGeom prst="rect">
              <a:avLst/>
            </a:prstGeom>
            <a:solidFill>
              <a:schemeClr val="dk2"/>
            </a:solidFill>
            <a:ln w="9525" cap="flat" cmpd="sng">
              <a:solidFill>
                <a:schemeClr val="accent6"/>
              </a:solidFill>
              <a:prstDash val="solid"/>
              <a:round/>
              <a:headEnd type="none" w="sm" len="sm"/>
              <a:tailEnd type="none" w="sm" len="sm"/>
            </a:ln>
            <a:effectLst>
              <a:outerShdw blurRad="428625" dist="9525"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58" name="Google Shape;358;p34"/>
            <p:cNvSpPr/>
            <p:nvPr/>
          </p:nvSpPr>
          <p:spPr>
            <a:xfrm>
              <a:off x="1223850" y="1070950"/>
              <a:ext cx="6696300" cy="3001500"/>
            </a:xfrm>
            <a:prstGeom prst="plaque">
              <a:avLst>
                <a:gd name="adj" fmla="val 20138"/>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59" name="Google Shape;359;p34"/>
            <p:cNvSpPr/>
            <p:nvPr/>
          </p:nvSpPr>
          <p:spPr>
            <a:xfrm>
              <a:off x="1434104" y="1281294"/>
              <a:ext cx="6275700" cy="25812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60" name="Google Shape;360;p34"/>
            <p:cNvSpPr/>
            <p:nvPr/>
          </p:nvSpPr>
          <p:spPr>
            <a:xfrm>
              <a:off x="7709797" y="3862206"/>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61" name="Google Shape;361;p34"/>
            <p:cNvSpPr/>
            <p:nvPr/>
          </p:nvSpPr>
          <p:spPr>
            <a:xfrm>
              <a:off x="1223846" y="1074431"/>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62" name="Google Shape;362;p34"/>
            <p:cNvSpPr/>
            <p:nvPr/>
          </p:nvSpPr>
          <p:spPr>
            <a:xfrm>
              <a:off x="7709796" y="1074431"/>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63" name="Google Shape;363;p34"/>
            <p:cNvSpPr/>
            <p:nvPr/>
          </p:nvSpPr>
          <p:spPr>
            <a:xfrm>
              <a:off x="1223796" y="3862206"/>
              <a:ext cx="210300" cy="2103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sp>
          <p:nvSpPr>
            <p:cNvPr id="364" name="Google Shape;364;p34"/>
            <p:cNvSpPr/>
            <p:nvPr/>
          </p:nvSpPr>
          <p:spPr>
            <a:xfrm>
              <a:off x="1323979" y="1178494"/>
              <a:ext cx="6495900" cy="27864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egreya Sans"/>
                <a:ea typeface="Alegreya Sans"/>
                <a:cs typeface="Alegreya Sans"/>
                <a:sym typeface="Alegreya Sans"/>
              </a:endParaRPr>
            </a:p>
          </p:txBody>
        </p:sp>
      </p:grpSp>
      <p:sp>
        <p:nvSpPr>
          <p:cNvPr id="365" name="Google Shape;365;p34"/>
          <p:cNvSpPr txBox="1">
            <a:spLocks noGrp="1"/>
          </p:cNvSpPr>
          <p:nvPr>
            <p:ph type="title"/>
          </p:nvPr>
        </p:nvSpPr>
        <p:spPr>
          <a:xfrm>
            <a:off x="1812856" y="1644032"/>
            <a:ext cx="5518200" cy="185536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2400" dirty="0"/>
              <a:t>Tomar decisiones efectivas requiere una combinación de cualidades que permiten evaluar opciones, prever consecuencias y actuar con confianza. </a:t>
            </a:r>
            <a:endParaRPr sz="2400" dirty="0"/>
          </a:p>
        </p:txBody>
      </p:sp>
    </p:spTree>
    <p:extLst>
      <p:ext uri="{BB962C8B-B14F-4D97-AF65-F5344CB8AC3E}">
        <p14:creationId xmlns:p14="http://schemas.microsoft.com/office/powerpoint/2010/main" val="1600524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40" name="Google Shape;340;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Cualidades mas Importantes</a:t>
            </a:r>
            <a:endParaRPr dirty="0"/>
          </a:p>
        </p:txBody>
      </p:sp>
      <p:sp>
        <p:nvSpPr>
          <p:cNvPr id="345" name="Google Shape;345;p33"/>
          <p:cNvSpPr txBox="1">
            <a:spLocks noGrp="1"/>
          </p:cNvSpPr>
          <p:nvPr>
            <p:ph type="subTitle" idx="7"/>
          </p:nvPr>
        </p:nvSpPr>
        <p:spPr>
          <a:xfrm>
            <a:off x="1078574" y="1115525"/>
            <a:ext cx="23829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Claridad Mental</a:t>
            </a:r>
            <a:endParaRPr dirty="0"/>
          </a:p>
        </p:txBody>
      </p:sp>
      <p:sp>
        <p:nvSpPr>
          <p:cNvPr id="346" name="Google Shape;346;p33"/>
          <p:cNvSpPr txBox="1">
            <a:spLocks noGrp="1"/>
          </p:cNvSpPr>
          <p:nvPr>
            <p:ph type="subTitle" idx="8"/>
          </p:nvPr>
        </p:nvSpPr>
        <p:spPr>
          <a:xfrm>
            <a:off x="1078574" y="1792175"/>
            <a:ext cx="2489816"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Vision a Largo Plazo</a:t>
            </a:r>
            <a:endParaRPr dirty="0"/>
          </a:p>
        </p:txBody>
      </p:sp>
      <p:sp>
        <p:nvSpPr>
          <p:cNvPr id="347" name="Google Shape;347;p33"/>
          <p:cNvSpPr txBox="1">
            <a:spLocks noGrp="1"/>
          </p:cNvSpPr>
          <p:nvPr>
            <p:ph type="subTitle" idx="9"/>
          </p:nvPr>
        </p:nvSpPr>
        <p:spPr>
          <a:xfrm>
            <a:off x="5682528" y="1115525"/>
            <a:ext cx="2510527"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Capacidad de Analisis</a:t>
            </a:r>
            <a:endParaRPr dirty="0"/>
          </a:p>
        </p:txBody>
      </p:sp>
      <p:sp>
        <p:nvSpPr>
          <p:cNvPr id="348" name="Google Shape;348;p33"/>
          <p:cNvSpPr txBox="1">
            <a:spLocks noGrp="1"/>
          </p:cNvSpPr>
          <p:nvPr>
            <p:ph type="subTitle" idx="13"/>
          </p:nvPr>
        </p:nvSpPr>
        <p:spPr>
          <a:xfrm>
            <a:off x="1085595" y="2468825"/>
            <a:ext cx="23829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Confianza</a:t>
            </a:r>
            <a:endParaRPr dirty="0"/>
          </a:p>
        </p:txBody>
      </p:sp>
      <p:sp>
        <p:nvSpPr>
          <p:cNvPr id="349" name="Google Shape;349;p33"/>
          <p:cNvSpPr txBox="1">
            <a:spLocks noGrp="1"/>
          </p:cNvSpPr>
          <p:nvPr>
            <p:ph type="subTitle" idx="14"/>
          </p:nvPr>
        </p:nvSpPr>
        <p:spPr>
          <a:xfrm>
            <a:off x="1085595" y="3145475"/>
            <a:ext cx="23829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Empatia</a:t>
            </a:r>
            <a:endParaRPr dirty="0"/>
          </a:p>
        </p:txBody>
      </p:sp>
      <p:sp>
        <p:nvSpPr>
          <p:cNvPr id="350" name="Google Shape;350;p33"/>
          <p:cNvSpPr txBox="1">
            <a:spLocks noGrp="1"/>
          </p:cNvSpPr>
          <p:nvPr>
            <p:ph type="subTitle" idx="15"/>
          </p:nvPr>
        </p:nvSpPr>
        <p:spPr>
          <a:xfrm>
            <a:off x="1076174" y="3822125"/>
            <a:ext cx="23853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Resiliencia</a:t>
            </a:r>
            <a:endParaRPr dirty="0"/>
          </a:p>
        </p:txBody>
      </p:sp>
      <p:sp>
        <p:nvSpPr>
          <p:cNvPr id="14" name="Google Shape;347;p33">
            <a:extLst>
              <a:ext uri="{FF2B5EF4-FFF2-40B4-BE49-F238E27FC236}">
                <a16:creationId xmlns:a16="http://schemas.microsoft.com/office/drawing/2014/main" id="{51BE9A59-D759-F23E-86EE-2F853661E31B}"/>
              </a:ext>
            </a:extLst>
          </p:cNvPr>
          <p:cNvSpPr txBox="1">
            <a:spLocks/>
          </p:cNvSpPr>
          <p:nvPr/>
        </p:nvSpPr>
        <p:spPr>
          <a:xfrm>
            <a:off x="5682528" y="1792175"/>
            <a:ext cx="1900301" cy="502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800" b="0" i="0" u="none" strike="noStrike" cap="none">
                <a:solidFill>
                  <a:schemeClr val="dk1"/>
                </a:solidFill>
                <a:latin typeface="Tiro Kannada"/>
                <a:ea typeface="Tiro Kannada"/>
                <a:cs typeface="Tiro Kannada"/>
                <a:sym typeface="Tiro Kannada"/>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s-MX" dirty="0"/>
              <a:t>Determinación</a:t>
            </a:r>
          </a:p>
        </p:txBody>
      </p:sp>
      <p:sp>
        <p:nvSpPr>
          <p:cNvPr id="15" name="Google Shape;347;p33">
            <a:extLst>
              <a:ext uri="{FF2B5EF4-FFF2-40B4-BE49-F238E27FC236}">
                <a16:creationId xmlns:a16="http://schemas.microsoft.com/office/drawing/2014/main" id="{C0B9CF74-B038-B903-E184-EE71BDC9B753}"/>
              </a:ext>
            </a:extLst>
          </p:cNvPr>
          <p:cNvSpPr txBox="1">
            <a:spLocks/>
          </p:cNvSpPr>
          <p:nvPr/>
        </p:nvSpPr>
        <p:spPr>
          <a:xfrm>
            <a:off x="5682528" y="2468825"/>
            <a:ext cx="1900301" cy="502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800" b="0" i="0" u="none" strike="noStrike" cap="none">
                <a:solidFill>
                  <a:schemeClr val="dk1"/>
                </a:solidFill>
                <a:latin typeface="Tiro Kannada"/>
                <a:ea typeface="Tiro Kannada"/>
                <a:cs typeface="Tiro Kannada"/>
                <a:sym typeface="Tiro Kannada"/>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t>P</a:t>
            </a:r>
            <a:r>
              <a:rPr lang="es-MX" dirty="0"/>
              <a:t>riorizacion</a:t>
            </a:r>
          </a:p>
        </p:txBody>
      </p:sp>
      <p:sp>
        <p:nvSpPr>
          <p:cNvPr id="16" name="Google Shape;347;p33">
            <a:extLst>
              <a:ext uri="{FF2B5EF4-FFF2-40B4-BE49-F238E27FC236}">
                <a16:creationId xmlns:a16="http://schemas.microsoft.com/office/drawing/2014/main" id="{A0188748-1352-81B6-EC8D-26136B940698}"/>
              </a:ext>
            </a:extLst>
          </p:cNvPr>
          <p:cNvSpPr txBox="1">
            <a:spLocks/>
          </p:cNvSpPr>
          <p:nvPr/>
        </p:nvSpPr>
        <p:spPr>
          <a:xfrm>
            <a:off x="5675507" y="3145475"/>
            <a:ext cx="2308766" cy="502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800" b="0" i="0" u="none" strike="noStrike" cap="none">
                <a:solidFill>
                  <a:schemeClr val="dk1"/>
                </a:solidFill>
                <a:latin typeface="Tiro Kannada"/>
                <a:ea typeface="Tiro Kannada"/>
                <a:cs typeface="Tiro Kannada"/>
                <a:sym typeface="Tiro Kannada"/>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s-MX" dirty="0"/>
              <a:t>Cálculo de Riesgos</a:t>
            </a:r>
          </a:p>
        </p:txBody>
      </p:sp>
      <p:sp>
        <p:nvSpPr>
          <p:cNvPr id="17" name="Google Shape;347;p33">
            <a:extLst>
              <a:ext uri="{FF2B5EF4-FFF2-40B4-BE49-F238E27FC236}">
                <a16:creationId xmlns:a16="http://schemas.microsoft.com/office/drawing/2014/main" id="{B4B793D8-8664-5BDC-E405-91A40F2695BC}"/>
              </a:ext>
            </a:extLst>
          </p:cNvPr>
          <p:cNvSpPr txBox="1">
            <a:spLocks/>
          </p:cNvSpPr>
          <p:nvPr/>
        </p:nvSpPr>
        <p:spPr>
          <a:xfrm>
            <a:off x="5682528" y="3822125"/>
            <a:ext cx="1900301" cy="502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1800" b="0" i="0" u="none" strike="noStrike" cap="none">
                <a:solidFill>
                  <a:schemeClr val="dk1"/>
                </a:solidFill>
                <a:latin typeface="Tiro Kannada"/>
                <a:ea typeface="Tiro Kannada"/>
                <a:cs typeface="Tiro Kannada"/>
                <a:sym typeface="Tiro Kannada"/>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s-MX" dirty="0"/>
              <a:t>Escucha Activa</a:t>
            </a:r>
          </a:p>
        </p:txBody>
      </p:sp>
    </p:spTree>
    <p:extLst>
      <p:ext uri="{BB962C8B-B14F-4D97-AF65-F5344CB8AC3E}">
        <p14:creationId xmlns:p14="http://schemas.microsoft.com/office/powerpoint/2010/main" val="833666489"/>
      </p:ext>
    </p:extLst>
  </p:cSld>
  <p:clrMapOvr>
    <a:masterClrMapping/>
  </p:clrMapOvr>
</p:sld>
</file>

<file path=ppt/theme/theme1.xml><?xml version="1.0" encoding="utf-8"?>
<a:theme xmlns:a="http://schemas.openxmlformats.org/drawingml/2006/main" name=" Victorian Literature - Master of Arts in English by Slidesgo">
  <a:themeElements>
    <a:clrScheme name="Simple Light">
      <a:dk1>
        <a:srgbClr val="584D3C"/>
      </a:dk1>
      <a:lt1>
        <a:srgbClr val="FFFDF9"/>
      </a:lt1>
      <a:dk2>
        <a:srgbClr val="F4F0E7"/>
      </a:dk2>
      <a:lt2>
        <a:srgbClr val="EAE3DB"/>
      </a:lt2>
      <a:accent1>
        <a:srgbClr val="F0DFDC"/>
      </a:accent1>
      <a:accent2>
        <a:srgbClr val="E5CBC7"/>
      </a:accent2>
      <a:accent3>
        <a:srgbClr val="BFC8C7"/>
      </a:accent3>
      <a:accent4>
        <a:srgbClr val="9EAAA9"/>
      </a:accent4>
      <a:accent5>
        <a:srgbClr val="D6C4A7"/>
      </a:accent5>
      <a:accent6>
        <a:srgbClr val="AF8E5E"/>
      </a:accent6>
      <a:hlink>
        <a:srgbClr val="584D3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TotalTime>
  <Words>566</Words>
  <Application>Microsoft Office PowerPoint</Application>
  <PresentationFormat>Presentación en pantalla (16:9)</PresentationFormat>
  <Paragraphs>76</Paragraphs>
  <Slides>17</Slides>
  <Notes>17</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17</vt:i4>
      </vt:variant>
    </vt:vector>
  </HeadingPairs>
  <TitlesOfParts>
    <vt:vector size="24" baseType="lpstr">
      <vt:lpstr>DM Sans</vt:lpstr>
      <vt:lpstr>Alegreya Sans</vt:lpstr>
      <vt:lpstr>Nunito Light</vt:lpstr>
      <vt:lpstr>Arial</vt:lpstr>
      <vt:lpstr>Anaheim</vt:lpstr>
      <vt:lpstr>Tiro Kannada</vt:lpstr>
      <vt:lpstr> Victorian Literature - Master of Arts in English by Slidesgo</vt:lpstr>
      <vt:lpstr>Toma de Decisiones</vt:lpstr>
      <vt:lpstr>Definicion</vt:lpstr>
      <vt:lpstr>Definicion de Toma de Decisiones</vt:lpstr>
      <vt:lpstr>Enfoque Sistematico</vt:lpstr>
      <vt:lpstr>¿Que es?</vt:lpstr>
      <vt:lpstr>Pasos del Enfoque Sistematico</vt:lpstr>
      <vt:lpstr>Cualidades Necesarias</vt:lpstr>
      <vt:lpstr>Tomar decisiones efectivas requiere una combinación de cualidades que permiten evaluar opciones, prever consecuencias y actuar con confianza. </vt:lpstr>
      <vt:lpstr>Cualidades mas Importantes</vt:lpstr>
      <vt:lpstr>Ejemplos de Toma de Decisiones</vt:lpstr>
      <vt:lpstr>Presentación de PowerPoint</vt:lpstr>
      <vt:lpstr>Herramientas de Toma de Decisiones</vt:lpstr>
      <vt:lpstr>Lluvia de Ideas</vt:lpstr>
      <vt:lpstr>Arbol de Decisiones</vt:lpstr>
      <vt:lpstr>Diagrama de Ishikawa</vt:lpstr>
      <vt:lpstr>Diagrama de Paretto</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esteban cordova</dc:creator>
  <cp:lastModifiedBy>ESTEBAN OZ CORDOVA RODRIGUEZ</cp:lastModifiedBy>
  <cp:revision>9</cp:revision>
  <dcterms:modified xsi:type="dcterms:W3CDTF">2024-10-24T19:28:01Z</dcterms:modified>
</cp:coreProperties>
</file>